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DE0476C-A322-4F27-90AD-3518C7D3A04C}"/>
              </a:ext>
            </a:extLst>
          </p:cNvPr>
          <p:cNvGrpSpPr/>
          <p:nvPr/>
        </p:nvGrpSpPr>
        <p:grpSpPr>
          <a:xfrm>
            <a:off x="3597797" y="3736979"/>
            <a:ext cx="2619579" cy="2382499"/>
            <a:chOff x="2213965" y="2786917"/>
            <a:chExt cx="1675315" cy="1523694"/>
          </a:xfrm>
        </p:grpSpPr>
        <p:sp>
          <p:nvSpPr>
            <p:cNvPr id="3" name="Freeform 15">
              <a:extLst>
                <a:ext uri="{FF2B5EF4-FFF2-40B4-BE49-F238E27FC236}">
                  <a16:creationId xmlns:a16="http://schemas.microsoft.com/office/drawing/2014/main" id="{B43184FF-2CCF-401B-A531-B28199E64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324" y="2786917"/>
              <a:ext cx="1390956" cy="705584"/>
            </a:xfrm>
            <a:custGeom>
              <a:avLst/>
              <a:gdLst>
                <a:gd name="T0" fmla="*/ 0 w 1514"/>
                <a:gd name="T1" fmla="*/ 86 h 768"/>
                <a:gd name="T2" fmla="*/ 4 w 1514"/>
                <a:gd name="T3" fmla="*/ 102 h 768"/>
                <a:gd name="T4" fmla="*/ 44 w 1514"/>
                <a:gd name="T5" fmla="*/ 144 h 768"/>
                <a:gd name="T6" fmla="*/ 125 w 1514"/>
                <a:gd name="T7" fmla="*/ 201 h 768"/>
                <a:gd name="T8" fmla="*/ 244 w 1514"/>
                <a:gd name="T9" fmla="*/ 269 h 768"/>
                <a:gd name="T10" fmla="*/ 394 w 1514"/>
                <a:gd name="T11" fmla="*/ 345 h 768"/>
                <a:gd name="T12" fmla="*/ 497 w 1514"/>
                <a:gd name="T13" fmla="*/ 431 h 768"/>
                <a:gd name="T14" fmla="*/ 467 w 1514"/>
                <a:gd name="T15" fmla="*/ 527 h 768"/>
                <a:gd name="T16" fmla="*/ 450 w 1514"/>
                <a:gd name="T17" fmla="*/ 612 h 768"/>
                <a:gd name="T18" fmla="*/ 447 w 1514"/>
                <a:gd name="T19" fmla="*/ 682 h 768"/>
                <a:gd name="T20" fmla="*/ 458 w 1514"/>
                <a:gd name="T21" fmla="*/ 734 h 768"/>
                <a:gd name="T22" fmla="*/ 475 w 1514"/>
                <a:gd name="T23" fmla="*/ 757 h 768"/>
                <a:gd name="T24" fmla="*/ 486 w 1514"/>
                <a:gd name="T25" fmla="*/ 764 h 768"/>
                <a:gd name="T26" fmla="*/ 504 w 1514"/>
                <a:gd name="T27" fmla="*/ 768 h 768"/>
                <a:gd name="T28" fmla="*/ 542 w 1514"/>
                <a:gd name="T29" fmla="*/ 761 h 768"/>
                <a:gd name="T30" fmla="*/ 594 w 1514"/>
                <a:gd name="T31" fmla="*/ 728 h 768"/>
                <a:gd name="T32" fmla="*/ 650 w 1514"/>
                <a:gd name="T33" fmla="*/ 673 h 768"/>
                <a:gd name="T34" fmla="*/ 708 w 1514"/>
                <a:gd name="T35" fmla="*/ 597 h 768"/>
                <a:gd name="T36" fmla="*/ 763 w 1514"/>
                <a:gd name="T37" fmla="*/ 507 h 768"/>
                <a:gd name="T38" fmla="*/ 908 w 1514"/>
                <a:gd name="T39" fmla="*/ 562 h 768"/>
                <a:gd name="T40" fmla="*/ 1107 w 1514"/>
                <a:gd name="T41" fmla="*/ 632 h 768"/>
                <a:gd name="T42" fmla="*/ 1279 w 1514"/>
                <a:gd name="T43" fmla="*/ 683 h 768"/>
                <a:gd name="T44" fmla="*/ 1411 w 1514"/>
                <a:gd name="T45" fmla="*/ 712 h 768"/>
                <a:gd name="T46" fmla="*/ 1482 w 1514"/>
                <a:gd name="T47" fmla="*/ 717 h 768"/>
                <a:gd name="T48" fmla="*/ 1506 w 1514"/>
                <a:gd name="T49" fmla="*/ 711 h 768"/>
                <a:gd name="T50" fmla="*/ 1514 w 1514"/>
                <a:gd name="T51" fmla="*/ 703 h 768"/>
                <a:gd name="T52" fmla="*/ 1510 w 1514"/>
                <a:gd name="T53" fmla="*/ 685 h 768"/>
                <a:gd name="T54" fmla="*/ 1490 w 1514"/>
                <a:gd name="T55" fmla="*/ 661 h 768"/>
                <a:gd name="T56" fmla="*/ 1409 w 1514"/>
                <a:gd name="T57" fmla="*/ 601 h 768"/>
                <a:gd name="T58" fmla="*/ 1281 w 1514"/>
                <a:gd name="T59" fmla="*/ 525 h 768"/>
                <a:gd name="T60" fmla="*/ 1113 w 1514"/>
                <a:gd name="T61" fmla="*/ 440 h 768"/>
                <a:gd name="T62" fmla="*/ 917 w 1514"/>
                <a:gd name="T63" fmla="*/ 352 h 768"/>
                <a:gd name="T64" fmla="*/ 857 w 1514"/>
                <a:gd name="T65" fmla="*/ 290 h 768"/>
                <a:gd name="T66" fmla="*/ 880 w 1514"/>
                <a:gd name="T67" fmla="*/ 204 h 768"/>
                <a:gd name="T68" fmla="*/ 891 w 1514"/>
                <a:gd name="T69" fmla="*/ 129 h 768"/>
                <a:gd name="T70" fmla="*/ 889 w 1514"/>
                <a:gd name="T71" fmla="*/ 68 h 768"/>
                <a:gd name="T72" fmla="*/ 875 w 1514"/>
                <a:gd name="T73" fmla="*/ 25 h 768"/>
                <a:gd name="T74" fmla="*/ 849 w 1514"/>
                <a:gd name="T75" fmla="*/ 3 h 768"/>
                <a:gd name="T76" fmla="*/ 824 w 1514"/>
                <a:gd name="T77" fmla="*/ 0 h 768"/>
                <a:gd name="T78" fmla="*/ 782 w 1514"/>
                <a:gd name="T79" fmla="*/ 14 h 768"/>
                <a:gd name="T80" fmla="*/ 735 w 1514"/>
                <a:gd name="T81" fmla="*/ 48 h 768"/>
                <a:gd name="T82" fmla="*/ 684 w 1514"/>
                <a:gd name="T83" fmla="*/ 102 h 768"/>
                <a:gd name="T84" fmla="*/ 632 w 1514"/>
                <a:gd name="T85" fmla="*/ 170 h 768"/>
                <a:gd name="T86" fmla="*/ 598 w 1514"/>
                <a:gd name="T87" fmla="*/ 222 h 768"/>
                <a:gd name="T88" fmla="*/ 320 w 1514"/>
                <a:gd name="T89" fmla="*/ 128 h 768"/>
                <a:gd name="T90" fmla="*/ 187 w 1514"/>
                <a:gd name="T91" fmla="*/ 93 h 768"/>
                <a:gd name="T92" fmla="*/ 85 w 1514"/>
                <a:gd name="T93" fmla="*/ 73 h 768"/>
                <a:gd name="T94" fmla="*/ 21 w 1514"/>
                <a:gd name="T95" fmla="*/ 72 h 768"/>
                <a:gd name="T96" fmla="*/ 5 w 1514"/>
                <a:gd name="T97" fmla="*/ 8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4" h="768">
                  <a:moveTo>
                    <a:pt x="1" y="82"/>
                  </a:moveTo>
                  <a:lnTo>
                    <a:pt x="1" y="82"/>
                  </a:lnTo>
                  <a:lnTo>
                    <a:pt x="0" y="86"/>
                  </a:lnTo>
                  <a:lnTo>
                    <a:pt x="0" y="91"/>
                  </a:lnTo>
                  <a:lnTo>
                    <a:pt x="1" y="95"/>
                  </a:lnTo>
                  <a:lnTo>
                    <a:pt x="4" y="102"/>
                  </a:lnTo>
                  <a:lnTo>
                    <a:pt x="12" y="114"/>
                  </a:lnTo>
                  <a:lnTo>
                    <a:pt x="26" y="128"/>
                  </a:lnTo>
                  <a:lnTo>
                    <a:pt x="44" y="144"/>
                  </a:lnTo>
                  <a:lnTo>
                    <a:pt x="66" y="162"/>
                  </a:lnTo>
                  <a:lnTo>
                    <a:pt x="94" y="180"/>
                  </a:lnTo>
                  <a:lnTo>
                    <a:pt x="125" y="201"/>
                  </a:lnTo>
                  <a:lnTo>
                    <a:pt x="160" y="222"/>
                  </a:lnTo>
                  <a:lnTo>
                    <a:pt x="201" y="244"/>
                  </a:lnTo>
                  <a:lnTo>
                    <a:pt x="244" y="269"/>
                  </a:lnTo>
                  <a:lnTo>
                    <a:pt x="291" y="293"/>
                  </a:lnTo>
                  <a:lnTo>
                    <a:pt x="341" y="319"/>
                  </a:lnTo>
                  <a:lnTo>
                    <a:pt x="394" y="345"/>
                  </a:lnTo>
                  <a:lnTo>
                    <a:pt x="511" y="399"/>
                  </a:lnTo>
                  <a:lnTo>
                    <a:pt x="511" y="399"/>
                  </a:lnTo>
                  <a:lnTo>
                    <a:pt x="497" y="431"/>
                  </a:lnTo>
                  <a:lnTo>
                    <a:pt x="486" y="464"/>
                  </a:lnTo>
                  <a:lnTo>
                    <a:pt x="475" y="495"/>
                  </a:lnTo>
                  <a:lnTo>
                    <a:pt x="467" y="527"/>
                  </a:lnTo>
                  <a:lnTo>
                    <a:pt x="460" y="555"/>
                  </a:lnTo>
                  <a:lnTo>
                    <a:pt x="454" y="584"/>
                  </a:lnTo>
                  <a:lnTo>
                    <a:pt x="450" y="612"/>
                  </a:lnTo>
                  <a:lnTo>
                    <a:pt x="448" y="636"/>
                  </a:lnTo>
                  <a:lnTo>
                    <a:pt x="447" y="660"/>
                  </a:lnTo>
                  <a:lnTo>
                    <a:pt x="447" y="682"/>
                  </a:lnTo>
                  <a:lnTo>
                    <a:pt x="449" y="702"/>
                  </a:lnTo>
                  <a:lnTo>
                    <a:pt x="453" y="719"/>
                  </a:lnTo>
                  <a:lnTo>
                    <a:pt x="458" y="734"/>
                  </a:lnTo>
                  <a:lnTo>
                    <a:pt x="466" y="747"/>
                  </a:lnTo>
                  <a:lnTo>
                    <a:pt x="470" y="753"/>
                  </a:lnTo>
                  <a:lnTo>
                    <a:pt x="475" y="757"/>
                  </a:lnTo>
                  <a:lnTo>
                    <a:pt x="479" y="761"/>
                  </a:lnTo>
                  <a:lnTo>
                    <a:pt x="486" y="764"/>
                  </a:lnTo>
                  <a:lnTo>
                    <a:pt x="486" y="764"/>
                  </a:lnTo>
                  <a:lnTo>
                    <a:pt x="491" y="767"/>
                  </a:lnTo>
                  <a:lnTo>
                    <a:pt x="497" y="768"/>
                  </a:lnTo>
                  <a:lnTo>
                    <a:pt x="504" y="768"/>
                  </a:lnTo>
                  <a:lnTo>
                    <a:pt x="512" y="768"/>
                  </a:lnTo>
                  <a:lnTo>
                    <a:pt x="526" y="767"/>
                  </a:lnTo>
                  <a:lnTo>
                    <a:pt x="542" y="761"/>
                  </a:lnTo>
                  <a:lnTo>
                    <a:pt x="559" y="753"/>
                  </a:lnTo>
                  <a:lnTo>
                    <a:pt x="576" y="742"/>
                  </a:lnTo>
                  <a:lnTo>
                    <a:pt x="594" y="728"/>
                  </a:lnTo>
                  <a:lnTo>
                    <a:pt x="612" y="712"/>
                  </a:lnTo>
                  <a:lnTo>
                    <a:pt x="631" y="694"/>
                  </a:lnTo>
                  <a:lnTo>
                    <a:pt x="650" y="673"/>
                  </a:lnTo>
                  <a:lnTo>
                    <a:pt x="669" y="649"/>
                  </a:lnTo>
                  <a:lnTo>
                    <a:pt x="688" y="625"/>
                  </a:lnTo>
                  <a:lnTo>
                    <a:pt x="708" y="597"/>
                  </a:lnTo>
                  <a:lnTo>
                    <a:pt x="726" y="568"/>
                  </a:lnTo>
                  <a:lnTo>
                    <a:pt x="744" y="538"/>
                  </a:lnTo>
                  <a:lnTo>
                    <a:pt x="763" y="507"/>
                  </a:lnTo>
                  <a:lnTo>
                    <a:pt x="763" y="507"/>
                  </a:lnTo>
                  <a:lnTo>
                    <a:pt x="836" y="536"/>
                  </a:lnTo>
                  <a:lnTo>
                    <a:pt x="908" y="562"/>
                  </a:lnTo>
                  <a:lnTo>
                    <a:pt x="977" y="588"/>
                  </a:lnTo>
                  <a:lnTo>
                    <a:pt x="1043" y="612"/>
                  </a:lnTo>
                  <a:lnTo>
                    <a:pt x="1107" y="632"/>
                  </a:lnTo>
                  <a:lnTo>
                    <a:pt x="1168" y="652"/>
                  </a:lnTo>
                  <a:lnTo>
                    <a:pt x="1225" y="669"/>
                  </a:lnTo>
                  <a:lnTo>
                    <a:pt x="1279" y="683"/>
                  </a:lnTo>
                  <a:lnTo>
                    <a:pt x="1327" y="697"/>
                  </a:lnTo>
                  <a:lnTo>
                    <a:pt x="1371" y="706"/>
                  </a:lnTo>
                  <a:lnTo>
                    <a:pt x="1411" y="712"/>
                  </a:lnTo>
                  <a:lnTo>
                    <a:pt x="1443" y="717"/>
                  </a:lnTo>
                  <a:lnTo>
                    <a:pt x="1471" y="719"/>
                  </a:lnTo>
                  <a:lnTo>
                    <a:pt x="1482" y="717"/>
                  </a:lnTo>
                  <a:lnTo>
                    <a:pt x="1492" y="716"/>
                  </a:lnTo>
                  <a:lnTo>
                    <a:pt x="1499" y="714"/>
                  </a:lnTo>
                  <a:lnTo>
                    <a:pt x="1506" y="711"/>
                  </a:lnTo>
                  <a:lnTo>
                    <a:pt x="1511" y="707"/>
                  </a:lnTo>
                  <a:lnTo>
                    <a:pt x="1514" y="703"/>
                  </a:lnTo>
                  <a:lnTo>
                    <a:pt x="1514" y="703"/>
                  </a:lnTo>
                  <a:lnTo>
                    <a:pt x="1514" y="698"/>
                  </a:lnTo>
                  <a:lnTo>
                    <a:pt x="1512" y="691"/>
                  </a:lnTo>
                  <a:lnTo>
                    <a:pt x="1510" y="685"/>
                  </a:lnTo>
                  <a:lnTo>
                    <a:pt x="1505" y="678"/>
                  </a:lnTo>
                  <a:lnTo>
                    <a:pt x="1498" y="670"/>
                  </a:lnTo>
                  <a:lnTo>
                    <a:pt x="1490" y="661"/>
                  </a:lnTo>
                  <a:lnTo>
                    <a:pt x="1469" y="643"/>
                  </a:lnTo>
                  <a:lnTo>
                    <a:pt x="1443" y="622"/>
                  </a:lnTo>
                  <a:lnTo>
                    <a:pt x="1409" y="601"/>
                  </a:lnTo>
                  <a:lnTo>
                    <a:pt x="1371" y="576"/>
                  </a:lnTo>
                  <a:lnTo>
                    <a:pt x="1328" y="551"/>
                  </a:lnTo>
                  <a:lnTo>
                    <a:pt x="1281" y="525"/>
                  </a:lnTo>
                  <a:lnTo>
                    <a:pt x="1229" y="498"/>
                  </a:lnTo>
                  <a:lnTo>
                    <a:pt x="1173" y="469"/>
                  </a:lnTo>
                  <a:lnTo>
                    <a:pt x="1113" y="440"/>
                  </a:lnTo>
                  <a:lnTo>
                    <a:pt x="1050" y="410"/>
                  </a:lnTo>
                  <a:lnTo>
                    <a:pt x="985" y="380"/>
                  </a:lnTo>
                  <a:lnTo>
                    <a:pt x="917" y="352"/>
                  </a:lnTo>
                  <a:lnTo>
                    <a:pt x="848" y="321"/>
                  </a:lnTo>
                  <a:lnTo>
                    <a:pt x="848" y="321"/>
                  </a:lnTo>
                  <a:lnTo>
                    <a:pt x="857" y="290"/>
                  </a:lnTo>
                  <a:lnTo>
                    <a:pt x="866" y="260"/>
                  </a:lnTo>
                  <a:lnTo>
                    <a:pt x="874" y="231"/>
                  </a:lnTo>
                  <a:lnTo>
                    <a:pt x="880" y="204"/>
                  </a:lnTo>
                  <a:lnTo>
                    <a:pt x="885" y="178"/>
                  </a:lnTo>
                  <a:lnTo>
                    <a:pt x="889" y="153"/>
                  </a:lnTo>
                  <a:lnTo>
                    <a:pt x="891" y="129"/>
                  </a:lnTo>
                  <a:lnTo>
                    <a:pt x="892" y="107"/>
                  </a:lnTo>
                  <a:lnTo>
                    <a:pt x="892" y="86"/>
                  </a:lnTo>
                  <a:lnTo>
                    <a:pt x="889" y="68"/>
                  </a:lnTo>
                  <a:lnTo>
                    <a:pt x="887" y="52"/>
                  </a:lnTo>
                  <a:lnTo>
                    <a:pt x="882" y="37"/>
                  </a:lnTo>
                  <a:lnTo>
                    <a:pt x="875" y="25"/>
                  </a:lnTo>
                  <a:lnTo>
                    <a:pt x="867" y="14"/>
                  </a:lnTo>
                  <a:lnTo>
                    <a:pt x="859" y="8"/>
                  </a:lnTo>
                  <a:lnTo>
                    <a:pt x="849" y="3"/>
                  </a:lnTo>
                  <a:lnTo>
                    <a:pt x="849" y="3"/>
                  </a:lnTo>
                  <a:lnTo>
                    <a:pt x="837" y="0"/>
                  </a:lnTo>
                  <a:lnTo>
                    <a:pt x="824" y="0"/>
                  </a:lnTo>
                  <a:lnTo>
                    <a:pt x="811" y="3"/>
                  </a:lnTo>
                  <a:lnTo>
                    <a:pt x="798" y="7"/>
                  </a:lnTo>
                  <a:lnTo>
                    <a:pt x="782" y="14"/>
                  </a:lnTo>
                  <a:lnTo>
                    <a:pt x="767" y="24"/>
                  </a:lnTo>
                  <a:lnTo>
                    <a:pt x="751" y="35"/>
                  </a:lnTo>
                  <a:lnTo>
                    <a:pt x="735" y="48"/>
                  </a:lnTo>
                  <a:lnTo>
                    <a:pt x="718" y="64"/>
                  </a:lnTo>
                  <a:lnTo>
                    <a:pt x="701" y="82"/>
                  </a:lnTo>
                  <a:lnTo>
                    <a:pt x="684" y="102"/>
                  </a:lnTo>
                  <a:lnTo>
                    <a:pt x="667" y="123"/>
                  </a:lnTo>
                  <a:lnTo>
                    <a:pt x="649" y="145"/>
                  </a:lnTo>
                  <a:lnTo>
                    <a:pt x="632" y="170"/>
                  </a:lnTo>
                  <a:lnTo>
                    <a:pt x="615" y="196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479" y="180"/>
                  </a:lnTo>
                  <a:lnTo>
                    <a:pt x="371" y="144"/>
                  </a:lnTo>
                  <a:lnTo>
                    <a:pt x="320" y="128"/>
                  </a:lnTo>
                  <a:lnTo>
                    <a:pt x="273" y="115"/>
                  </a:lnTo>
                  <a:lnTo>
                    <a:pt x="227" y="103"/>
                  </a:lnTo>
                  <a:lnTo>
                    <a:pt x="187" y="93"/>
                  </a:lnTo>
                  <a:lnTo>
                    <a:pt x="149" y="84"/>
                  </a:lnTo>
                  <a:lnTo>
                    <a:pt x="115" y="78"/>
                  </a:lnTo>
                  <a:lnTo>
                    <a:pt x="85" y="73"/>
                  </a:lnTo>
                  <a:lnTo>
                    <a:pt x="59" y="71"/>
                  </a:lnTo>
                  <a:lnTo>
                    <a:pt x="38" y="71"/>
                  </a:lnTo>
                  <a:lnTo>
                    <a:pt x="21" y="72"/>
                  </a:lnTo>
                  <a:lnTo>
                    <a:pt x="14" y="74"/>
                  </a:lnTo>
                  <a:lnTo>
                    <a:pt x="9" y="76"/>
                  </a:lnTo>
                  <a:lnTo>
                    <a:pt x="5" y="80"/>
                  </a:lnTo>
                  <a:lnTo>
                    <a:pt x="1" y="82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FFC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AB6FBECF-3572-4C28-A51D-37CBF7D79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965" y="3896119"/>
              <a:ext cx="218756" cy="207359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rgbClr val="FF0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B19167D-E0FD-4179-BC7B-737C627D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438" y="2924723"/>
              <a:ext cx="1657350" cy="1385888"/>
            </a:xfrm>
            <a:custGeom>
              <a:avLst/>
              <a:gdLst>
                <a:gd name="T0" fmla="*/ 239 w 1044"/>
                <a:gd name="T1" fmla="*/ 21 h 873"/>
                <a:gd name="T2" fmla="*/ 281 w 1044"/>
                <a:gd name="T3" fmla="*/ 150 h 873"/>
                <a:gd name="T4" fmla="*/ 325 w 1044"/>
                <a:gd name="T5" fmla="*/ 216 h 873"/>
                <a:gd name="T6" fmla="*/ 460 w 1044"/>
                <a:gd name="T7" fmla="*/ 388 h 873"/>
                <a:gd name="T8" fmla="*/ 477 w 1044"/>
                <a:gd name="T9" fmla="*/ 574 h 873"/>
                <a:gd name="T10" fmla="*/ 377 w 1044"/>
                <a:gd name="T11" fmla="*/ 559 h 873"/>
                <a:gd name="T12" fmla="*/ 103 w 1044"/>
                <a:gd name="T13" fmla="*/ 613 h 873"/>
                <a:gd name="T14" fmla="*/ 35 w 1044"/>
                <a:gd name="T15" fmla="*/ 584 h 873"/>
                <a:gd name="T16" fmla="*/ 1 w 1044"/>
                <a:gd name="T17" fmla="*/ 572 h 873"/>
                <a:gd name="T18" fmla="*/ 27 w 1044"/>
                <a:gd name="T19" fmla="*/ 634 h 873"/>
                <a:gd name="T20" fmla="*/ 68 w 1044"/>
                <a:gd name="T21" fmla="*/ 694 h 873"/>
                <a:gd name="T22" fmla="*/ 345 w 1044"/>
                <a:gd name="T23" fmla="*/ 650 h 873"/>
                <a:gd name="T24" fmla="*/ 508 w 1044"/>
                <a:gd name="T25" fmla="*/ 737 h 873"/>
                <a:gd name="T26" fmla="*/ 619 w 1044"/>
                <a:gd name="T27" fmla="*/ 762 h 873"/>
                <a:gd name="T28" fmla="*/ 667 w 1044"/>
                <a:gd name="T29" fmla="*/ 847 h 873"/>
                <a:gd name="T30" fmla="*/ 711 w 1044"/>
                <a:gd name="T31" fmla="*/ 866 h 873"/>
                <a:gd name="T32" fmla="*/ 733 w 1044"/>
                <a:gd name="T33" fmla="*/ 844 h 873"/>
                <a:gd name="T34" fmla="*/ 742 w 1044"/>
                <a:gd name="T35" fmla="*/ 789 h 873"/>
                <a:gd name="T36" fmla="*/ 750 w 1044"/>
                <a:gd name="T37" fmla="*/ 763 h 873"/>
                <a:gd name="T38" fmla="*/ 743 w 1044"/>
                <a:gd name="T39" fmla="*/ 751 h 873"/>
                <a:gd name="T40" fmla="*/ 708 w 1044"/>
                <a:gd name="T41" fmla="*/ 720 h 873"/>
                <a:gd name="T42" fmla="*/ 748 w 1044"/>
                <a:gd name="T43" fmla="*/ 734 h 873"/>
                <a:gd name="T44" fmla="*/ 741 w 1044"/>
                <a:gd name="T45" fmla="*/ 716 h 873"/>
                <a:gd name="T46" fmla="*/ 755 w 1044"/>
                <a:gd name="T47" fmla="*/ 690 h 873"/>
                <a:gd name="T48" fmla="*/ 831 w 1044"/>
                <a:gd name="T49" fmla="*/ 627 h 873"/>
                <a:gd name="T50" fmla="*/ 924 w 1044"/>
                <a:gd name="T51" fmla="*/ 566 h 873"/>
                <a:gd name="T52" fmla="*/ 969 w 1044"/>
                <a:gd name="T53" fmla="*/ 525 h 873"/>
                <a:gd name="T54" fmla="*/ 1040 w 1044"/>
                <a:gd name="T55" fmla="*/ 331 h 873"/>
                <a:gd name="T56" fmla="*/ 1027 w 1044"/>
                <a:gd name="T57" fmla="*/ 322 h 873"/>
                <a:gd name="T58" fmla="*/ 1014 w 1044"/>
                <a:gd name="T59" fmla="*/ 318 h 873"/>
                <a:gd name="T60" fmla="*/ 984 w 1044"/>
                <a:gd name="T61" fmla="*/ 366 h 873"/>
                <a:gd name="T62" fmla="*/ 913 w 1044"/>
                <a:gd name="T63" fmla="*/ 491 h 873"/>
                <a:gd name="T64" fmla="*/ 849 w 1044"/>
                <a:gd name="T65" fmla="*/ 456 h 873"/>
                <a:gd name="T66" fmla="*/ 833 w 1044"/>
                <a:gd name="T67" fmla="*/ 412 h 873"/>
                <a:gd name="T68" fmla="*/ 859 w 1044"/>
                <a:gd name="T69" fmla="*/ 383 h 873"/>
                <a:gd name="T70" fmla="*/ 856 w 1044"/>
                <a:gd name="T71" fmla="*/ 299 h 873"/>
                <a:gd name="T72" fmla="*/ 831 w 1044"/>
                <a:gd name="T73" fmla="*/ 278 h 873"/>
                <a:gd name="T74" fmla="*/ 790 w 1044"/>
                <a:gd name="T75" fmla="*/ 264 h 873"/>
                <a:gd name="T76" fmla="*/ 758 w 1044"/>
                <a:gd name="T77" fmla="*/ 267 h 873"/>
                <a:gd name="T78" fmla="*/ 741 w 1044"/>
                <a:gd name="T79" fmla="*/ 288 h 873"/>
                <a:gd name="T80" fmla="*/ 726 w 1044"/>
                <a:gd name="T81" fmla="*/ 325 h 873"/>
                <a:gd name="T82" fmla="*/ 729 w 1044"/>
                <a:gd name="T83" fmla="*/ 352 h 873"/>
                <a:gd name="T84" fmla="*/ 729 w 1044"/>
                <a:gd name="T85" fmla="*/ 408 h 873"/>
                <a:gd name="T86" fmla="*/ 682 w 1044"/>
                <a:gd name="T87" fmla="*/ 363 h 873"/>
                <a:gd name="T88" fmla="*/ 637 w 1044"/>
                <a:gd name="T89" fmla="*/ 340 h 873"/>
                <a:gd name="T90" fmla="*/ 547 w 1044"/>
                <a:gd name="T91" fmla="*/ 243 h 873"/>
                <a:gd name="T92" fmla="*/ 489 w 1044"/>
                <a:gd name="T93" fmla="*/ 46 h 873"/>
                <a:gd name="T94" fmla="*/ 464 w 1044"/>
                <a:gd name="T95" fmla="*/ 26 h 873"/>
                <a:gd name="T96" fmla="*/ 434 w 1044"/>
                <a:gd name="T97" fmla="*/ 8 h 873"/>
                <a:gd name="T98" fmla="*/ 419 w 1044"/>
                <a:gd name="T99" fmla="*/ 1 h 873"/>
                <a:gd name="T100" fmla="*/ 405 w 1044"/>
                <a:gd name="T101" fmla="*/ 17 h 873"/>
                <a:gd name="T102" fmla="*/ 406 w 1044"/>
                <a:gd name="T103" fmla="*/ 37 h 873"/>
                <a:gd name="T104" fmla="*/ 444 w 1044"/>
                <a:gd name="T105" fmla="*/ 85 h 873"/>
                <a:gd name="T106" fmla="*/ 528 w 1044"/>
                <a:gd name="T107" fmla="*/ 314 h 873"/>
                <a:gd name="T108" fmla="*/ 584 w 1044"/>
                <a:gd name="T109" fmla="*/ 426 h 873"/>
                <a:gd name="T110" fmla="*/ 461 w 1044"/>
                <a:gd name="T111" fmla="*/ 254 h 873"/>
                <a:gd name="T112" fmla="*/ 313 w 1044"/>
                <a:gd name="T113" fmla="*/ 75 h 873"/>
                <a:gd name="T114" fmla="*/ 256 w 1044"/>
                <a:gd name="T115" fmla="*/ 0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4" h="873">
                  <a:moveTo>
                    <a:pt x="253" y="0"/>
                  </a:moveTo>
                  <a:lnTo>
                    <a:pt x="253" y="0"/>
                  </a:lnTo>
                  <a:lnTo>
                    <a:pt x="247" y="1"/>
                  </a:lnTo>
                  <a:lnTo>
                    <a:pt x="244" y="3"/>
                  </a:lnTo>
                  <a:lnTo>
                    <a:pt x="242" y="5"/>
                  </a:lnTo>
                  <a:lnTo>
                    <a:pt x="240" y="8"/>
                  </a:lnTo>
                  <a:lnTo>
                    <a:pt x="239" y="13"/>
                  </a:lnTo>
                  <a:lnTo>
                    <a:pt x="239" y="21"/>
                  </a:lnTo>
                  <a:lnTo>
                    <a:pt x="239" y="30"/>
                  </a:lnTo>
                  <a:lnTo>
                    <a:pt x="239" y="30"/>
                  </a:lnTo>
                  <a:lnTo>
                    <a:pt x="244" y="59"/>
                  </a:lnTo>
                  <a:lnTo>
                    <a:pt x="252" y="95"/>
                  </a:lnTo>
                  <a:lnTo>
                    <a:pt x="260" y="127"/>
                  </a:lnTo>
                  <a:lnTo>
                    <a:pt x="264" y="137"/>
                  </a:lnTo>
                  <a:lnTo>
                    <a:pt x="268" y="143"/>
                  </a:lnTo>
                  <a:lnTo>
                    <a:pt x="281" y="150"/>
                  </a:lnTo>
                  <a:lnTo>
                    <a:pt x="299" y="171"/>
                  </a:lnTo>
                  <a:lnTo>
                    <a:pt x="299" y="171"/>
                  </a:lnTo>
                  <a:lnTo>
                    <a:pt x="298" y="175"/>
                  </a:lnTo>
                  <a:lnTo>
                    <a:pt x="298" y="180"/>
                  </a:lnTo>
                  <a:lnTo>
                    <a:pt x="299" y="184"/>
                  </a:lnTo>
                  <a:lnTo>
                    <a:pt x="299" y="184"/>
                  </a:lnTo>
                  <a:lnTo>
                    <a:pt x="308" y="196"/>
                  </a:lnTo>
                  <a:lnTo>
                    <a:pt x="325" y="216"/>
                  </a:lnTo>
                  <a:lnTo>
                    <a:pt x="351" y="244"/>
                  </a:lnTo>
                  <a:lnTo>
                    <a:pt x="351" y="244"/>
                  </a:lnTo>
                  <a:lnTo>
                    <a:pt x="385" y="294"/>
                  </a:lnTo>
                  <a:lnTo>
                    <a:pt x="408" y="327"/>
                  </a:lnTo>
                  <a:lnTo>
                    <a:pt x="419" y="342"/>
                  </a:lnTo>
                  <a:lnTo>
                    <a:pt x="419" y="342"/>
                  </a:lnTo>
                  <a:lnTo>
                    <a:pt x="439" y="365"/>
                  </a:lnTo>
                  <a:lnTo>
                    <a:pt x="460" y="388"/>
                  </a:lnTo>
                  <a:lnTo>
                    <a:pt x="460" y="388"/>
                  </a:lnTo>
                  <a:lnTo>
                    <a:pt x="461" y="396"/>
                  </a:lnTo>
                  <a:lnTo>
                    <a:pt x="464" y="413"/>
                  </a:lnTo>
                  <a:lnTo>
                    <a:pt x="470" y="464"/>
                  </a:lnTo>
                  <a:lnTo>
                    <a:pt x="478" y="537"/>
                  </a:lnTo>
                  <a:lnTo>
                    <a:pt x="478" y="537"/>
                  </a:lnTo>
                  <a:lnTo>
                    <a:pt x="478" y="559"/>
                  </a:lnTo>
                  <a:lnTo>
                    <a:pt x="477" y="574"/>
                  </a:lnTo>
                  <a:lnTo>
                    <a:pt x="475" y="580"/>
                  </a:lnTo>
                  <a:lnTo>
                    <a:pt x="475" y="580"/>
                  </a:lnTo>
                  <a:lnTo>
                    <a:pt x="466" y="578"/>
                  </a:lnTo>
                  <a:lnTo>
                    <a:pt x="447" y="572"/>
                  </a:lnTo>
                  <a:lnTo>
                    <a:pt x="425" y="566"/>
                  </a:lnTo>
                  <a:lnTo>
                    <a:pt x="409" y="562"/>
                  </a:lnTo>
                  <a:lnTo>
                    <a:pt x="409" y="562"/>
                  </a:lnTo>
                  <a:lnTo>
                    <a:pt x="377" y="559"/>
                  </a:lnTo>
                  <a:lnTo>
                    <a:pt x="362" y="559"/>
                  </a:lnTo>
                  <a:lnTo>
                    <a:pt x="351" y="561"/>
                  </a:lnTo>
                  <a:lnTo>
                    <a:pt x="351" y="561"/>
                  </a:lnTo>
                  <a:lnTo>
                    <a:pt x="226" y="587"/>
                  </a:lnTo>
                  <a:lnTo>
                    <a:pt x="142" y="604"/>
                  </a:lnTo>
                  <a:lnTo>
                    <a:pt x="114" y="610"/>
                  </a:lnTo>
                  <a:lnTo>
                    <a:pt x="103" y="613"/>
                  </a:lnTo>
                  <a:lnTo>
                    <a:pt x="103" y="613"/>
                  </a:lnTo>
                  <a:lnTo>
                    <a:pt x="102" y="614"/>
                  </a:lnTo>
                  <a:lnTo>
                    <a:pt x="99" y="614"/>
                  </a:lnTo>
                  <a:lnTo>
                    <a:pt x="91" y="614"/>
                  </a:lnTo>
                  <a:lnTo>
                    <a:pt x="85" y="613"/>
                  </a:lnTo>
                  <a:lnTo>
                    <a:pt x="81" y="612"/>
                  </a:lnTo>
                  <a:lnTo>
                    <a:pt x="81" y="612"/>
                  </a:lnTo>
                  <a:lnTo>
                    <a:pt x="60" y="599"/>
                  </a:lnTo>
                  <a:lnTo>
                    <a:pt x="35" y="584"/>
                  </a:lnTo>
                  <a:lnTo>
                    <a:pt x="35" y="584"/>
                  </a:lnTo>
                  <a:lnTo>
                    <a:pt x="23" y="574"/>
                  </a:lnTo>
                  <a:lnTo>
                    <a:pt x="20" y="572"/>
                  </a:lnTo>
                  <a:lnTo>
                    <a:pt x="14" y="570"/>
                  </a:lnTo>
                  <a:lnTo>
                    <a:pt x="10" y="570"/>
                  </a:lnTo>
                  <a:lnTo>
                    <a:pt x="5" y="570"/>
                  </a:lnTo>
                  <a:lnTo>
                    <a:pt x="5" y="570"/>
                  </a:lnTo>
                  <a:lnTo>
                    <a:pt x="1" y="572"/>
                  </a:lnTo>
                  <a:lnTo>
                    <a:pt x="0" y="575"/>
                  </a:lnTo>
                  <a:lnTo>
                    <a:pt x="0" y="579"/>
                  </a:lnTo>
                  <a:lnTo>
                    <a:pt x="1" y="584"/>
                  </a:lnTo>
                  <a:lnTo>
                    <a:pt x="8" y="596"/>
                  </a:lnTo>
                  <a:lnTo>
                    <a:pt x="17" y="612"/>
                  </a:lnTo>
                  <a:lnTo>
                    <a:pt x="17" y="612"/>
                  </a:lnTo>
                  <a:lnTo>
                    <a:pt x="22" y="621"/>
                  </a:lnTo>
                  <a:lnTo>
                    <a:pt x="27" y="634"/>
                  </a:lnTo>
                  <a:lnTo>
                    <a:pt x="38" y="660"/>
                  </a:lnTo>
                  <a:lnTo>
                    <a:pt x="47" y="684"/>
                  </a:lnTo>
                  <a:lnTo>
                    <a:pt x="52" y="690"/>
                  </a:lnTo>
                  <a:lnTo>
                    <a:pt x="54" y="691"/>
                  </a:lnTo>
                  <a:lnTo>
                    <a:pt x="56" y="693"/>
                  </a:lnTo>
                  <a:lnTo>
                    <a:pt x="56" y="693"/>
                  </a:lnTo>
                  <a:lnTo>
                    <a:pt x="63" y="693"/>
                  </a:lnTo>
                  <a:lnTo>
                    <a:pt x="68" y="694"/>
                  </a:lnTo>
                  <a:lnTo>
                    <a:pt x="72" y="694"/>
                  </a:lnTo>
                  <a:lnTo>
                    <a:pt x="77" y="690"/>
                  </a:lnTo>
                  <a:lnTo>
                    <a:pt x="89" y="678"/>
                  </a:lnTo>
                  <a:lnTo>
                    <a:pt x="249" y="660"/>
                  </a:lnTo>
                  <a:lnTo>
                    <a:pt x="249" y="660"/>
                  </a:lnTo>
                  <a:lnTo>
                    <a:pt x="297" y="653"/>
                  </a:lnTo>
                  <a:lnTo>
                    <a:pt x="330" y="650"/>
                  </a:lnTo>
                  <a:lnTo>
                    <a:pt x="345" y="650"/>
                  </a:lnTo>
                  <a:lnTo>
                    <a:pt x="354" y="650"/>
                  </a:lnTo>
                  <a:lnTo>
                    <a:pt x="354" y="650"/>
                  </a:lnTo>
                  <a:lnTo>
                    <a:pt x="364" y="653"/>
                  </a:lnTo>
                  <a:lnTo>
                    <a:pt x="381" y="663"/>
                  </a:lnTo>
                  <a:lnTo>
                    <a:pt x="431" y="690"/>
                  </a:lnTo>
                  <a:lnTo>
                    <a:pt x="479" y="719"/>
                  </a:lnTo>
                  <a:lnTo>
                    <a:pt x="508" y="737"/>
                  </a:lnTo>
                  <a:lnTo>
                    <a:pt x="508" y="737"/>
                  </a:lnTo>
                  <a:lnTo>
                    <a:pt x="521" y="746"/>
                  </a:lnTo>
                  <a:lnTo>
                    <a:pt x="534" y="753"/>
                  </a:lnTo>
                  <a:lnTo>
                    <a:pt x="547" y="759"/>
                  </a:lnTo>
                  <a:lnTo>
                    <a:pt x="562" y="763"/>
                  </a:lnTo>
                  <a:lnTo>
                    <a:pt x="562" y="763"/>
                  </a:lnTo>
                  <a:lnTo>
                    <a:pt x="572" y="765"/>
                  </a:lnTo>
                  <a:lnTo>
                    <a:pt x="586" y="765"/>
                  </a:lnTo>
                  <a:lnTo>
                    <a:pt x="619" y="762"/>
                  </a:lnTo>
                  <a:lnTo>
                    <a:pt x="662" y="755"/>
                  </a:lnTo>
                  <a:lnTo>
                    <a:pt x="662" y="755"/>
                  </a:lnTo>
                  <a:lnTo>
                    <a:pt x="661" y="770"/>
                  </a:lnTo>
                  <a:lnTo>
                    <a:pt x="660" y="801"/>
                  </a:lnTo>
                  <a:lnTo>
                    <a:pt x="661" y="819"/>
                  </a:lnTo>
                  <a:lnTo>
                    <a:pt x="664" y="835"/>
                  </a:lnTo>
                  <a:lnTo>
                    <a:pt x="665" y="842"/>
                  </a:lnTo>
                  <a:lnTo>
                    <a:pt x="667" y="847"/>
                  </a:lnTo>
                  <a:lnTo>
                    <a:pt x="670" y="851"/>
                  </a:lnTo>
                  <a:lnTo>
                    <a:pt x="674" y="853"/>
                  </a:lnTo>
                  <a:lnTo>
                    <a:pt x="674" y="853"/>
                  </a:lnTo>
                  <a:lnTo>
                    <a:pt x="696" y="863"/>
                  </a:lnTo>
                  <a:lnTo>
                    <a:pt x="704" y="865"/>
                  </a:lnTo>
                  <a:lnTo>
                    <a:pt x="708" y="865"/>
                  </a:lnTo>
                  <a:lnTo>
                    <a:pt x="708" y="865"/>
                  </a:lnTo>
                  <a:lnTo>
                    <a:pt x="711" y="866"/>
                  </a:lnTo>
                  <a:lnTo>
                    <a:pt x="712" y="868"/>
                  </a:lnTo>
                  <a:lnTo>
                    <a:pt x="716" y="873"/>
                  </a:lnTo>
                  <a:lnTo>
                    <a:pt x="718" y="873"/>
                  </a:lnTo>
                  <a:lnTo>
                    <a:pt x="721" y="870"/>
                  </a:lnTo>
                  <a:lnTo>
                    <a:pt x="724" y="865"/>
                  </a:lnTo>
                  <a:lnTo>
                    <a:pt x="729" y="856"/>
                  </a:lnTo>
                  <a:lnTo>
                    <a:pt x="729" y="856"/>
                  </a:lnTo>
                  <a:lnTo>
                    <a:pt x="733" y="844"/>
                  </a:lnTo>
                  <a:lnTo>
                    <a:pt x="735" y="834"/>
                  </a:lnTo>
                  <a:lnTo>
                    <a:pt x="737" y="825"/>
                  </a:lnTo>
                  <a:lnTo>
                    <a:pt x="738" y="817"/>
                  </a:lnTo>
                  <a:lnTo>
                    <a:pt x="738" y="804"/>
                  </a:lnTo>
                  <a:lnTo>
                    <a:pt x="738" y="799"/>
                  </a:lnTo>
                  <a:lnTo>
                    <a:pt x="739" y="795"/>
                  </a:lnTo>
                  <a:lnTo>
                    <a:pt x="739" y="795"/>
                  </a:lnTo>
                  <a:lnTo>
                    <a:pt x="742" y="789"/>
                  </a:lnTo>
                  <a:lnTo>
                    <a:pt x="746" y="787"/>
                  </a:lnTo>
                  <a:lnTo>
                    <a:pt x="748" y="784"/>
                  </a:lnTo>
                  <a:lnTo>
                    <a:pt x="750" y="780"/>
                  </a:lnTo>
                  <a:lnTo>
                    <a:pt x="750" y="780"/>
                  </a:lnTo>
                  <a:lnTo>
                    <a:pt x="751" y="770"/>
                  </a:lnTo>
                  <a:lnTo>
                    <a:pt x="751" y="766"/>
                  </a:lnTo>
                  <a:lnTo>
                    <a:pt x="750" y="765"/>
                  </a:lnTo>
                  <a:lnTo>
                    <a:pt x="750" y="763"/>
                  </a:lnTo>
                  <a:lnTo>
                    <a:pt x="750" y="763"/>
                  </a:lnTo>
                  <a:lnTo>
                    <a:pt x="745" y="763"/>
                  </a:lnTo>
                  <a:lnTo>
                    <a:pt x="743" y="762"/>
                  </a:lnTo>
                  <a:lnTo>
                    <a:pt x="743" y="762"/>
                  </a:lnTo>
                  <a:lnTo>
                    <a:pt x="745" y="758"/>
                  </a:lnTo>
                  <a:lnTo>
                    <a:pt x="746" y="754"/>
                  </a:lnTo>
                  <a:lnTo>
                    <a:pt x="745" y="753"/>
                  </a:lnTo>
                  <a:lnTo>
                    <a:pt x="743" y="751"/>
                  </a:lnTo>
                  <a:lnTo>
                    <a:pt x="743" y="751"/>
                  </a:lnTo>
                  <a:lnTo>
                    <a:pt x="713" y="736"/>
                  </a:lnTo>
                  <a:lnTo>
                    <a:pt x="713" y="736"/>
                  </a:lnTo>
                  <a:lnTo>
                    <a:pt x="711" y="733"/>
                  </a:lnTo>
                  <a:lnTo>
                    <a:pt x="708" y="728"/>
                  </a:lnTo>
                  <a:lnTo>
                    <a:pt x="704" y="721"/>
                  </a:lnTo>
                  <a:lnTo>
                    <a:pt x="704" y="721"/>
                  </a:lnTo>
                  <a:lnTo>
                    <a:pt x="708" y="720"/>
                  </a:lnTo>
                  <a:lnTo>
                    <a:pt x="717" y="721"/>
                  </a:lnTo>
                  <a:lnTo>
                    <a:pt x="729" y="723"/>
                  </a:lnTo>
                  <a:lnTo>
                    <a:pt x="729" y="723"/>
                  </a:lnTo>
                  <a:lnTo>
                    <a:pt x="731" y="727"/>
                  </a:lnTo>
                  <a:lnTo>
                    <a:pt x="737" y="733"/>
                  </a:lnTo>
                  <a:lnTo>
                    <a:pt x="741" y="736"/>
                  </a:lnTo>
                  <a:lnTo>
                    <a:pt x="745" y="736"/>
                  </a:lnTo>
                  <a:lnTo>
                    <a:pt x="748" y="734"/>
                  </a:lnTo>
                  <a:lnTo>
                    <a:pt x="751" y="729"/>
                  </a:lnTo>
                  <a:lnTo>
                    <a:pt x="751" y="729"/>
                  </a:lnTo>
                  <a:lnTo>
                    <a:pt x="754" y="723"/>
                  </a:lnTo>
                  <a:lnTo>
                    <a:pt x="754" y="720"/>
                  </a:lnTo>
                  <a:lnTo>
                    <a:pt x="752" y="718"/>
                  </a:lnTo>
                  <a:lnTo>
                    <a:pt x="751" y="718"/>
                  </a:lnTo>
                  <a:lnTo>
                    <a:pt x="745" y="718"/>
                  </a:lnTo>
                  <a:lnTo>
                    <a:pt x="741" y="716"/>
                  </a:lnTo>
                  <a:lnTo>
                    <a:pt x="737" y="715"/>
                  </a:lnTo>
                  <a:lnTo>
                    <a:pt x="737" y="715"/>
                  </a:lnTo>
                  <a:lnTo>
                    <a:pt x="730" y="711"/>
                  </a:lnTo>
                  <a:lnTo>
                    <a:pt x="722" y="707"/>
                  </a:lnTo>
                  <a:lnTo>
                    <a:pt x="715" y="704"/>
                  </a:lnTo>
                  <a:lnTo>
                    <a:pt x="715" y="704"/>
                  </a:lnTo>
                  <a:lnTo>
                    <a:pt x="726" y="701"/>
                  </a:lnTo>
                  <a:lnTo>
                    <a:pt x="755" y="690"/>
                  </a:lnTo>
                  <a:lnTo>
                    <a:pt x="771" y="682"/>
                  </a:lnTo>
                  <a:lnTo>
                    <a:pt x="786" y="674"/>
                  </a:lnTo>
                  <a:lnTo>
                    <a:pt x="801" y="664"/>
                  </a:lnTo>
                  <a:lnTo>
                    <a:pt x="807" y="659"/>
                  </a:lnTo>
                  <a:lnTo>
                    <a:pt x="812" y="653"/>
                  </a:lnTo>
                  <a:lnTo>
                    <a:pt x="812" y="653"/>
                  </a:lnTo>
                  <a:lnTo>
                    <a:pt x="822" y="642"/>
                  </a:lnTo>
                  <a:lnTo>
                    <a:pt x="831" y="627"/>
                  </a:lnTo>
                  <a:lnTo>
                    <a:pt x="846" y="599"/>
                  </a:lnTo>
                  <a:lnTo>
                    <a:pt x="857" y="574"/>
                  </a:lnTo>
                  <a:lnTo>
                    <a:pt x="862" y="565"/>
                  </a:lnTo>
                  <a:lnTo>
                    <a:pt x="870" y="552"/>
                  </a:lnTo>
                  <a:lnTo>
                    <a:pt x="870" y="552"/>
                  </a:lnTo>
                  <a:lnTo>
                    <a:pt x="892" y="559"/>
                  </a:lnTo>
                  <a:lnTo>
                    <a:pt x="913" y="565"/>
                  </a:lnTo>
                  <a:lnTo>
                    <a:pt x="924" y="566"/>
                  </a:lnTo>
                  <a:lnTo>
                    <a:pt x="933" y="566"/>
                  </a:lnTo>
                  <a:lnTo>
                    <a:pt x="933" y="566"/>
                  </a:lnTo>
                  <a:lnTo>
                    <a:pt x="938" y="565"/>
                  </a:lnTo>
                  <a:lnTo>
                    <a:pt x="942" y="562"/>
                  </a:lnTo>
                  <a:lnTo>
                    <a:pt x="947" y="558"/>
                  </a:lnTo>
                  <a:lnTo>
                    <a:pt x="951" y="553"/>
                  </a:lnTo>
                  <a:lnTo>
                    <a:pt x="961" y="541"/>
                  </a:lnTo>
                  <a:lnTo>
                    <a:pt x="969" y="525"/>
                  </a:lnTo>
                  <a:lnTo>
                    <a:pt x="977" y="511"/>
                  </a:lnTo>
                  <a:lnTo>
                    <a:pt x="984" y="497"/>
                  </a:lnTo>
                  <a:lnTo>
                    <a:pt x="990" y="481"/>
                  </a:lnTo>
                  <a:lnTo>
                    <a:pt x="990" y="481"/>
                  </a:lnTo>
                  <a:lnTo>
                    <a:pt x="1008" y="384"/>
                  </a:lnTo>
                  <a:lnTo>
                    <a:pt x="1033" y="357"/>
                  </a:lnTo>
                  <a:lnTo>
                    <a:pt x="1033" y="357"/>
                  </a:lnTo>
                  <a:lnTo>
                    <a:pt x="1040" y="331"/>
                  </a:lnTo>
                  <a:lnTo>
                    <a:pt x="1044" y="314"/>
                  </a:lnTo>
                  <a:lnTo>
                    <a:pt x="1044" y="307"/>
                  </a:lnTo>
                  <a:lnTo>
                    <a:pt x="1042" y="306"/>
                  </a:lnTo>
                  <a:lnTo>
                    <a:pt x="1042" y="306"/>
                  </a:lnTo>
                  <a:lnTo>
                    <a:pt x="1040" y="306"/>
                  </a:lnTo>
                  <a:lnTo>
                    <a:pt x="1037" y="308"/>
                  </a:lnTo>
                  <a:lnTo>
                    <a:pt x="1035" y="311"/>
                  </a:lnTo>
                  <a:lnTo>
                    <a:pt x="1027" y="322"/>
                  </a:lnTo>
                  <a:lnTo>
                    <a:pt x="1027" y="322"/>
                  </a:lnTo>
                  <a:lnTo>
                    <a:pt x="1025" y="316"/>
                  </a:lnTo>
                  <a:lnTo>
                    <a:pt x="1023" y="314"/>
                  </a:lnTo>
                  <a:lnTo>
                    <a:pt x="1021" y="314"/>
                  </a:lnTo>
                  <a:lnTo>
                    <a:pt x="1019" y="314"/>
                  </a:lnTo>
                  <a:lnTo>
                    <a:pt x="1019" y="314"/>
                  </a:lnTo>
                  <a:lnTo>
                    <a:pt x="1016" y="315"/>
                  </a:lnTo>
                  <a:lnTo>
                    <a:pt x="1014" y="318"/>
                  </a:lnTo>
                  <a:lnTo>
                    <a:pt x="1010" y="325"/>
                  </a:lnTo>
                  <a:lnTo>
                    <a:pt x="1006" y="333"/>
                  </a:lnTo>
                  <a:lnTo>
                    <a:pt x="1004" y="337"/>
                  </a:lnTo>
                  <a:lnTo>
                    <a:pt x="1004" y="337"/>
                  </a:lnTo>
                  <a:lnTo>
                    <a:pt x="995" y="348"/>
                  </a:lnTo>
                  <a:lnTo>
                    <a:pt x="989" y="357"/>
                  </a:lnTo>
                  <a:lnTo>
                    <a:pt x="984" y="366"/>
                  </a:lnTo>
                  <a:lnTo>
                    <a:pt x="984" y="366"/>
                  </a:lnTo>
                  <a:lnTo>
                    <a:pt x="971" y="396"/>
                  </a:lnTo>
                  <a:lnTo>
                    <a:pt x="959" y="417"/>
                  </a:lnTo>
                  <a:lnTo>
                    <a:pt x="959" y="417"/>
                  </a:lnTo>
                  <a:lnTo>
                    <a:pt x="940" y="457"/>
                  </a:lnTo>
                  <a:lnTo>
                    <a:pt x="922" y="495"/>
                  </a:lnTo>
                  <a:lnTo>
                    <a:pt x="922" y="495"/>
                  </a:lnTo>
                  <a:lnTo>
                    <a:pt x="918" y="494"/>
                  </a:lnTo>
                  <a:lnTo>
                    <a:pt x="913" y="491"/>
                  </a:lnTo>
                  <a:lnTo>
                    <a:pt x="908" y="489"/>
                  </a:lnTo>
                  <a:lnTo>
                    <a:pt x="908" y="489"/>
                  </a:lnTo>
                  <a:lnTo>
                    <a:pt x="901" y="482"/>
                  </a:lnTo>
                  <a:lnTo>
                    <a:pt x="899" y="478"/>
                  </a:lnTo>
                  <a:lnTo>
                    <a:pt x="899" y="478"/>
                  </a:lnTo>
                  <a:lnTo>
                    <a:pt x="873" y="467"/>
                  </a:lnTo>
                  <a:lnTo>
                    <a:pt x="849" y="456"/>
                  </a:lnTo>
                  <a:lnTo>
                    <a:pt x="849" y="456"/>
                  </a:lnTo>
                  <a:lnTo>
                    <a:pt x="845" y="454"/>
                  </a:lnTo>
                  <a:lnTo>
                    <a:pt x="837" y="446"/>
                  </a:lnTo>
                  <a:lnTo>
                    <a:pt x="837" y="446"/>
                  </a:lnTo>
                  <a:lnTo>
                    <a:pt x="835" y="440"/>
                  </a:lnTo>
                  <a:lnTo>
                    <a:pt x="832" y="431"/>
                  </a:lnTo>
                  <a:lnTo>
                    <a:pt x="831" y="421"/>
                  </a:lnTo>
                  <a:lnTo>
                    <a:pt x="831" y="421"/>
                  </a:lnTo>
                  <a:lnTo>
                    <a:pt x="833" y="412"/>
                  </a:lnTo>
                  <a:lnTo>
                    <a:pt x="836" y="405"/>
                  </a:lnTo>
                  <a:lnTo>
                    <a:pt x="839" y="403"/>
                  </a:lnTo>
                  <a:lnTo>
                    <a:pt x="841" y="401"/>
                  </a:lnTo>
                  <a:lnTo>
                    <a:pt x="841" y="401"/>
                  </a:lnTo>
                  <a:lnTo>
                    <a:pt x="846" y="399"/>
                  </a:lnTo>
                  <a:lnTo>
                    <a:pt x="852" y="395"/>
                  </a:lnTo>
                  <a:lnTo>
                    <a:pt x="857" y="388"/>
                  </a:lnTo>
                  <a:lnTo>
                    <a:pt x="859" y="383"/>
                  </a:lnTo>
                  <a:lnTo>
                    <a:pt x="859" y="383"/>
                  </a:lnTo>
                  <a:lnTo>
                    <a:pt x="866" y="357"/>
                  </a:lnTo>
                  <a:lnTo>
                    <a:pt x="869" y="340"/>
                  </a:lnTo>
                  <a:lnTo>
                    <a:pt x="870" y="329"/>
                  </a:lnTo>
                  <a:lnTo>
                    <a:pt x="870" y="329"/>
                  </a:lnTo>
                  <a:lnTo>
                    <a:pt x="867" y="323"/>
                  </a:lnTo>
                  <a:lnTo>
                    <a:pt x="863" y="314"/>
                  </a:lnTo>
                  <a:lnTo>
                    <a:pt x="856" y="299"/>
                  </a:lnTo>
                  <a:lnTo>
                    <a:pt x="856" y="299"/>
                  </a:lnTo>
                  <a:lnTo>
                    <a:pt x="853" y="295"/>
                  </a:lnTo>
                  <a:lnTo>
                    <a:pt x="848" y="291"/>
                  </a:lnTo>
                  <a:lnTo>
                    <a:pt x="848" y="291"/>
                  </a:lnTo>
                  <a:lnTo>
                    <a:pt x="837" y="284"/>
                  </a:lnTo>
                  <a:lnTo>
                    <a:pt x="835" y="281"/>
                  </a:lnTo>
                  <a:lnTo>
                    <a:pt x="831" y="278"/>
                  </a:lnTo>
                  <a:lnTo>
                    <a:pt x="831" y="278"/>
                  </a:lnTo>
                  <a:lnTo>
                    <a:pt x="820" y="272"/>
                  </a:lnTo>
                  <a:lnTo>
                    <a:pt x="814" y="269"/>
                  </a:lnTo>
                  <a:lnTo>
                    <a:pt x="809" y="268"/>
                  </a:lnTo>
                  <a:lnTo>
                    <a:pt x="809" y="268"/>
                  </a:lnTo>
                  <a:lnTo>
                    <a:pt x="798" y="271"/>
                  </a:lnTo>
                  <a:lnTo>
                    <a:pt x="794" y="273"/>
                  </a:lnTo>
                  <a:lnTo>
                    <a:pt x="794" y="273"/>
                  </a:lnTo>
                  <a:lnTo>
                    <a:pt x="790" y="264"/>
                  </a:lnTo>
                  <a:lnTo>
                    <a:pt x="786" y="259"/>
                  </a:lnTo>
                  <a:lnTo>
                    <a:pt x="784" y="256"/>
                  </a:lnTo>
                  <a:lnTo>
                    <a:pt x="784" y="256"/>
                  </a:lnTo>
                  <a:lnTo>
                    <a:pt x="781" y="259"/>
                  </a:lnTo>
                  <a:lnTo>
                    <a:pt x="776" y="263"/>
                  </a:lnTo>
                  <a:lnTo>
                    <a:pt x="776" y="263"/>
                  </a:lnTo>
                  <a:lnTo>
                    <a:pt x="765" y="271"/>
                  </a:lnTo>
                  <a:lnTo>
                    <a:pt x="758" y="267"/>
                  </a:lnTo>
                  <a:lnTo>
                    <a:pt x="758" y="267"/>
                  </a:lnTo>
                  <a:lnTo>
                    <a:pt x="758" y="271"/>
                  </a:lnTo>
                  <a:lnTo>
                    <a:pt x="758" y="273"/>
                  </a:lnTo>
                  <a:lnTo>
                    <a:pt x="755" y="277"/>
                  </a:lnTo>
                  <a:lnTo>
                    <a:pt x="755" y="277"/>
                  </a:lnTo>
                  <a:lnTo>
                    <a:pt x="743" y="285"/>
                  </a:lnTo>
                  <a:lnTo>
                    <a:pt x="743" y="285"/>
                  </a:lnTo>
                  <a:lnTo>
                    <a:pt x="741" y="288"/>
                  </a:lnTo>
                  <a:lnTo>
                    <a:pt x="737" y="291"/>
                  </a:lnTo>
                  <a:lnTo>
                    <a:pt x="737" y="291"/>
                  </a:lnTo>
                  <a:lnTo>
                    <a:pt x="731" y="298"/>
                  </a:lnTo>
                  <a:lnTo>
                    <a:pt x="726" y="306"/>
                  </a:lnTo>
                  <a:lnTo>
                    <a:pt x="726" y="306"/>
                  </a:lnTo>
                  <a:lnTo>
                    <a:pt x="726" y="315"/>
                  </a:lnTo>
                  <a:lnTo>
                    <a:pt x="726" y="325"/>
                  </a:lnTo>
                  <a:lnTo>
                    <a:pt x="726" y="325"/>
                  </a:lnTo>
                  <a:lnTo>
                    <a:pt x="728" y="328"/>
                  </a:lnTo>
                  <a:lnTo>
                    <a:pt x="728" y="332"/>
                  </a:lnTo>
                  <a:lnTo>
                    <a:pt x="729" y="333"/>
                  </a:lnTo>
                  <a:lnTo>
                    <a:pt x="729" y="336"/>
                  </a:lnTo>
                  <a:lnTo>
                    <a:pt x="729" y="336"/>
                  </a:lnTo>
                  <a:lnTo>
                    <a:pt x="729" y="342"/>
                  </a:lnTo>
                  <a:lnTo>
                    <a:pt x="729" y="352"/>
                  </a:lnTo>
                  <a:lnTo>
                    <a:pt x="729" y="352"/>
                  </a:lnTo>
                  <a:lnTo>
                    <a:pt x="726" y="366"/>
                  </a:lnTo>
                  <a:lnTo>
                    <a:pt x="726" y="366"/>
                  </a:lnTo>
                  <a:lnTo>
                    <a:pt x="726" y="379"/>
                  </a:lnTo>
                  <a:lnTo>
                    <a:pt x="726" y="386"/>
                  </a:lnTo>
                  <a:lnTo>
                    <a:pt x="726" y="391"/>
                  </a:lnTo>
                  <a:lnTo>
                    <a:pt x="726" y="391"/>
                  </a:lnTo>
                  <a:lnTo>
                    <a:pt x="729" y="401"/>
                  </a:lnTo>
                  <a:lnTo>
                    <a:pt x="729" y="408"/>
                  </a:lnTo>
                  <a:lnTo>
                    <a:pt x="729" y="408"/>
                  </a:lnTo>
                  <a:lnTo>
                    <a:pt x="713" y="396"/>
                  </a:lnTo>
                  <a:lnTo>
                    <a:pt x="700" y="386"/>
                  </a:lnTo>
                  <a:lnTo>
                    <a:pt x="696" y="380"/>
                  </a:lnTo>
                  <a:lnTo>
                    <a:pt x="692" y="376"/>
                  </a:lnTo>
                  <a:lnTo>
                    <a:pt x="692" y="376"/>
                  </a:lnTo>
                  <a:lnTo>
                    <a:pt x="687" y="370"/>
                  </a:lnTo>
                  <a:lnTo>
                    <a:pt x="682" y="363"/>
                  </a:lnTo>
                  <a:lnTo>
                    <a:pt x="678" y="361"/>
                  </a:lnTo>
                  <a:lnTo>
                    <a:pt x="675" y="359"/>
                  </a:lnTo>
                  <a:lnTo>
                    <a:pt x="674" y="361"/>
                  </a:lnTo>
                  <a:lnTo>
                    <a:pt x="674" y="361"/>
                  </a:lnTo>
                  <a:lnTo>
                    <a:pt x="669" y="365"/>
                  </a:lnTo>
                  <a:lnTo>
                    <a:pt x="666" y="366"/>
                  </a:lnTo>
                  <a:lnTo>
                    <a:pt x="666" y="366"/>
                  </a:lnTo>
                  <a:lnTo>
                    <a:pt x="637" y="340"/>
                  </a:lnTo>
                  <a:lnTo>
                    <a:pt x="606" y="310"/>
                  </a:lnTo>
                  <a:lnTo>
                    <a:pt x="606" y="310"/>
                  </a:lnTo>
                  <a:lnTo>
                    <a:pt x="585" y="295"/>
                  </a:lnTo>
                  <a:lnTo>
                    <a:pt x="571" y="285"/>
                  </a:lnTo>
                  <a:lnTo>
                    <a:pt x="566" y="280"/>
                  </a:lnTo>
                  <a:lnTo>
                    <a:pt x="562" y="275"/>
                  </a:lnTo>
                  <a:lnTo>
                    <a:pt x="562" y="275"/>
                  </a:lnTo>
                  <a:lnTo>
                    <a:pt x="547" y="243"/>
                  </a:lnTo>
                  <a:lnTo>
                    <a:pt x="522" y="186"/>
                  </a:lnTo>
                  <a:lnTo>
                    <a:pt x="489" y="106"/>
                  </a:lnTo>
                  <a:lnTo>
                    <a:pt x="489" y="106"/>
                  </a:lnTo>
                  <a:lnTo>
                    <a:pt x="490" y="78"/>
                  </a:lnTo>
                  <a:lnTo>
                    <a:pt x="490" y="59"/>
                  </a:lnTo>
                  <a:lnTo>
                    <a:pt x="490" y="51"/>
                  </a:lnTo>
                  <a:lnTo>
                    <a:pt x="489" y="46"/>
                  </a:lnTo>
                  <a:lnTo>
                    <a:pt x="489" y="46"/>
                  </a:lnTo>
                  <a:lnTo>
                    <a:pt x="482" y="37"/>
                  </a:lnTo>
                  <a:lnTo>
                    <a:pt x="474" y="28"/>
                  </a:lnTo>
                  <a:lnTo>
                    <a:pt x="474" y="28"/>
                  </a:lnTo>
                  <a:lnTo>
                    <a:pt x="469" y="24"/>
                  </a:lnTo>
                  <a:lnTo>
                    <a:pt x="466" y="22"/>
                  </a:lnTo>
                  <a:lnTo>
                    <a:pt x="465" y="22"/>
                  </a:lnTo>
                  <a:lnTo>
                    <a:pt x="464" y="26"/>
                  </a:lnTo>
                  <a:lnTo>
                    <a:pt x="464" y="26"/>
                  </a:lnTo>
                  <a:lnTo>
                    <a:pt x="464" y="34"/>
                  </a:lnTo>
                  <a:lnTo>
                    <a:pt x="464" y="38"/>
                  </a:lnTo>
                  <a:lnTo>
                    <a:pt x="464" y="38"/>
                  </a:lnTo>
                  <a:lnTo>
                    <a:pt x="449" y="22"/>
                  </a:lnTo>
                  <a:lnTo>
                    <a:pt x="439" y="11"/>
                  </a:lnTo>
                  <a:lnTo>
                    <a:pt x="435" y="8"/>
                  </a:lnTo>
                  <a:lnTo>
                    <a:pt x="434" y="8"/>
                  </a:lnTo>
                  <a:lnTo>
                    <a:pt x="434" y="8"/>
                  </a:lnTo>
                  <a:lnTo>
                    <a:pt x="431" y="11"/>
                  </a:lnTo>
                  <a:lnTo>
                    <a:pt x="431" y="14"/>
                  </a:lnTo>
                  <a:lnTo>
                    <a:pt x="431" y="18"/>
                  </a:lnTo>
                  <a:lnTo>
                    <a:pt x="431" y="18"/>
                  </a:lnTo>
                  <a:lnTo>
                    <a:pt x="426" y="8"/>
                  </a:lnTo>
                  <a:lnTo>
                    <a:pt x="422" y="3"/>
                  </a:lnTo>
                  <a:lnTo>
                    <a:pt x="421" y="1"/>
                  </a:lnTo>
                  <a:lnTo>
                    <a:pt x="419" y="1"/>
                  </a:lnTo>
                  <a:lnTo>
                    <a:pt x="419" y="1"/>
                  </a:lnTo>
                  <a:lnTo>
                    <a:pt x="417" y="5"/>
                  </a:lnTo>
                  <a:lnTo>
                    <a:pt x="415" y="12"/>
                  </a:lnTo>
                  <a:lnTo>
                    <a:pt x="415" y="20"/>
                  </a:lnTo>
                  <a:lnTo>
                    <a:pt x="415" y="20"/>
                  </a:lnTo>
                  <a:lnTo>
                    <a:pt x="413" y="20"/>
                  </a:lnTo>
                  <a:lnTo>
                    <a:pt x="409" y="18"/>
                  </a:lnTo>
                  <a:lnTo>
                    <a:pt x="405" y="17"/>
                  </a:lnTo>
                  <a:lnTo>
                    <a:pt x="404" y="18"/>
                  </a:lnTo>
                  <a:lnTo>
                    <a:pt x="402" y="20"/>
                  </a:lnTo>
                  <a:lnTo>
                    <a:pt x="402" y="20"/>
                  </a:lnTo>
                  <a:lnTo>
                    <a:pt x="404" y="25"/>
                  </a:lnTo>
                  <a:lnTo>
                    <a:pt x="406" y="31"/>
                  </a:lnTo>
                  <a:lnTo>
                    <a:pt x="411" y="38"/>
                  </a:lnTo>
                  <a:lnTo>
                    <a:pt x="411" y="38"/>
                  </a:lnTo>
                  <a:lnTo>
                    <a:pt x="406" y="37"/>
                  </a:lnTo>
                  <a:lnTo>
                    <a:pt x="402" y="37"/>
                  </a:lnTo>
                  <a:lnTo>
                    <a:pt x="401" y="37"/>
                  </a:lnTo>
                  <a:lnTo>
                    <a:pt x="401" y="38"/>
                  </a:lnTo>
                  <a:lnTo>
                    <a:pt x="401" y="38"/>
                  </a:lnTo>
                  <a:lnTo>
                    <a:pt x="402" y="42"/>
                  </a:lnTo>
                  <a:lnTo>
                    <a:pt x="408" y="47"/>
                  </a:lnTo>
                  <a:lnTo>
                    <a:pt x="422" y="64"/>
                  </a:lnTo>
                  <a:lnTo>
                    <a:pt x="444" y="85"/>
                  </a:lnTo>
                  <a:lnTo>
                    <a:pt x="444" y="85"/>
                  </a:lnTo>
                  <a:lnTo>
                    <a:pt x="448" y="92"/>
                  </a:lnTo>
                  <a:lnTo>
                    <a:pt x="453" y="99"/>
                  </a:lnTo>
                  <a:lnTo>
                    <a:pt x="453" y="99"/>
                  </a:lnTo>
                  <a:lnTo>
                    <a:pt x="460" y="122"/>
                  </a:lnTo>
                  <a:lnTo>
                    <a:pt x="496" y="263"/>
                  </a:lnTo>
                  <a:lnTo>
                    <a:pt x="507" y="291"/>
                  </a:lnTo>
                  <a:lnTo>
                    <a:pt x="528" y="314"/>
                  </a:lnTo>
                  <a:lnTo>
                    <a:pt x="611" y="401"/>
                  </a:lnTo>
                  <a:lnTo>
                    <a:pt x="609" y="423"/>
                  </a:lnTo>
                  <a:lnTo>
                    <a:pt x="624" y="448"/>
                  </a:lnTo>
                  <a:lnTo>
                    <a:pt x="635" y="459"/>
                  </a:lnTo>
                  <a:lnTo>
                    <a:pt x="630" y="555"/>
                  </a:lnTo>
                  <a:lnTo>
                    <a:pt x="609" y="554"/>
                  </a:lnTo>
                  <a:lnTo>
                    <a:pt x="609" y="554"/>
                  </a:lnTo>
                  <a:lnTo>
                    <a:pt x="584" y="426"/>
                  </a:lnTo>
                  <a:lnTo>
                    <a:pt x="584" y="426"/>
                  </a:lnTo>
                  <a:lnTo>
                    <a:pt x="581" y="414"/>
                  </a:lnTo>
                  <a:lnTo>
                    <a:pt x="575" y="401"/>
                  </a:lnTo>
                  <a:lnTo>
                    <a:pt x="558" y="373"/>
                  </a:lnTo>
                  <a:lnTo>
                    <a:pt x="541" y="346"/>
                  </a:lnTo>
                  <a:lnTo>
                    <a:pt x="533" y="336"/>
                  </a:lnTo>
                  <a:lnTo>
                    <a:pt x="533" y="336"/>
                  </a:lnTo>
                  <a:lnTo>
                    <a:pt x="461" y="254"/>
                  </a:lnTo>
                  <a:lnTo>
                    <a:pt x="411" y="196"/>
                  </a:lnTo>
                  <a:lnTo>
                    <a:pt x="388" y="171"/>
                  </a:lnTo>
                  <a:lnTo>
                    <a:pt x="388" y="171"/>
                  </a:lnTo>
                  <a:lnTo>
                    <a:pt x="381" y="165"/>
                  </a:lnTo>
                  <a:lnTo>
                    <a:pt x="370" y="152"/>
                  </a:lnTo>
                  <a:lnTo>
                    <a:pt x="351" y="132"/>
                  </a:lnTo>
                  <a:lnTo>
                    <a:pt x="346" y="136"/>
                  </a:lnTo>
                  <a:lnTo>
                    <a:pt x="313" y="75"/>
                  </a:lnTo>
                  <a:lnTo>
                    <a:pt x="289" y="41"/>
                  </a:lnTo>
                  <a:lnTo>
                    <a:pt x="289" y="41"/>
                  </a:lnTo>
                  <a:lnTo>
                    <a:pt x="285" y="34"/>
                  </a:lnTo>
                  <a:lnTo>
                    <a:pt x="274" y="18"/>
                  </a:lnTo>
                  <a:lnTo>
                    <a:pt x="269" y="11"/>
                  </a:lnTo>
                  <a:lnTo>
                    <a:pt x="263" y="4"/>
                  </a:lnTo>
                  <a:lnTo>
                    <a:pt x="257" y="0"/>
                  </a:lnTo>
                  <a:lnTo>
                    <a:pt x="256" y="0"/>
                  </a:lnTo>
                  <a:lnTo>
                    <a:pt x="253" y="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1029FDF-0CF9-422C-8615-E51AEE15FCF2}"/>
              </a:ext>
            </a:extLst>
          </p:cNvPr>
          <p:cNvGrpSpPr/>
          <p:nvPr/>
        </p:nvGrpSpPr>
        <p:grpSpPr>
          <a:xfrm>
            <a:off x="6676302" y="3736980"/>
            <a:ext cx="2577888" cy="2703963"/>
            <a:chOff x="4227094" y="2721149"/>
            <a:chExt cx="1490956" cy="1563873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0CC2DEB4-1089-48D3-A104-A44F80AA1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318" y="2721149"/>
              <a:ext cx="372262" cy="418560"/>
            </a:xfrm>
            <a:custGeom>
              <a:avLst/>
              <a:gdLst>
                <a:gd name="T0" fmla="*/ 0 w 595"/>
                <a:gd name="T1" fmla="*/ 381 h 669"/>
                <a:gd name="T2" fmla="*/ 2 w 595"/>
                <a:gd name="T3" fmla="*/ 351 h 669"/>
                <a:gd name="T4" fmla="*/ 10 w 595"/>
                <a:gd name="T5" fmla="*/ 320 h 669"/>
                <a:gd name="T6" fmla="*/ 22 w 595"/>
                <a:gd name="T7" fmla="*/ 287 h 669"/>
                <a:gd name="T8" fmla="*/ 39 w 595"/>
                <a:gd name="T9" fmla="*/ 255 h 669"/>
                <a:gd name="T10" fmla="*/ 59 w 595"/>
                <a:gd name="T11" fmla="*/ 222 h 669"/>
                <a:gd name="T12" fmla="*/ 108 w 595"/>
                <a:gd name="T13" fmla="*/ 161 h 669"/>
                <a:gd name="T14" fmla="*/ 167 w 595"/>
                <a:gd name="T15" fmla="*/ 104 h 669"/>
                <a:gd name="T16" fmla="*/ 232 w 595"/>
                <a:gd name="T17" fmla="*/ 56 h 669"/>
                <a:gd name="T18" fmla="*/ 282 w 595"/>
                <a:gd name="T19" fmla="*/ 29 h 669"/>
                <a:gd name="T20" fmla="*/ 316 w 595"/>
                <a:gd name="T21" fmla="*/ 16 h 669"/>
                <a:gd name="T22" fmla="*/ 349 w 595"/>
                <a:gd name="T23" fmla="*/ 5 h 669"/>
                <a:gd name="T24" fmla="*/ 381 w 595"/>
                <a:gd name="T25" fmla="*/ 0 h 669"/>
                <a:gd name="T26" fmla="*/ 397 w 595"/>
                <a:gd name="T27" fmla="*/ 0 h 669"/>
                <a:gd name="T28" fmla="*/ 426 w 595"/>
                <a:gd name="T29" fmla="*/ 2 h 669"/>
                <a:gd name="T30" fmla="*/ 453 w 595"/>
                <a:gd name="T31" fmla="*/ 10 h 669"/>
                <a:gd name="T32" fmla="*/ 477 w 595"/>
                <a:gd name="T33" fmla="*/ 22 h 669"/>
                <a:gd name="T34" fmla="*/ 497 w 595"/>
                <a:gd name="T35" fmla="*/ 38 h 669"/>
                <a:gd name="T36" fmla="*/ 516 w 595"/>
                <a:gd name="T37" fmla="*/ 56 h 669"/>
                <a:gd name="T38" fmla="*/ 531 w 595"/>
                <a:gd name="T39" fmla="*/ 78 h 669"/>
                <a:gd name="T40" fmla="*/ 546 w 595"/>
                <a:gd name="T41" fmla="*/ 104 h 669"/>
                <a:gd name="T42" fmla="*/ 568 w 595"/>
                <a:gd name="T43" fmla="*/ 161 h 669"/>
                <a:gd name="T44" fmla="*/ 582 w 595"/>
                <a:gd name="T45" fmla="*/ 222 h 669"/>
                <a:gd name="T46" fmla="*/ 592 w 595"/>
                <a:gd name="T47" fmla="*/ 287 h 669"/>
                <a:gd name="T48" fmla="*/ 595 w 595"/>
                <a:gd name="T49" fmla="*/ 351 h 669"/>
                <a:gd name="T50" fmla="*/ 595 w 595"/>
                <a:gd name="T51" fmla="*/ 381 h 669"/>
                <a:gd name="T52" fmla="*/ 589 w 595"/>
                <a:gd name="T53" fmla="*/ 439 h 669"/>
                <a:gd name="T54" fmla="*/ 572 w 595"/>
                <a:gd name="T55" fmla="*/ 494 h 669"/>
                <a:gd name="T56" fmla="*/ 544 w 595"/>
                <a:gd name="T57" fmla="*/ 542 h 669"/>
                <a:gd name="T58" fmla="*/ 508 w 595"/>
                <a:gd name="T59" fmla="*/ 585 h 669"/>
                <a:gd name="T60" fmla="*/ 463 w 595"/>
                <a:gd name="T61" fmla="*/ 619 h 669"/>
                <a:gd name="T62" fmla="*/ 414 w 595"/>
                <a:gd name="T63" fmla="*/ 647 h 669"/>
                <a:gd name="T64" fmla="*/ 358 w 595"/>
                <a:gd name="T65" fmla="*/ 664 h 669"/>
                <a:gd name="T66" fmla="*/ 298 w 595"/>
                <a:gd name="T67" fmla="*/ 669 h 669"/>
                <a:gd name="T68" fmla="*/ 268 w 595"/>
                <a:gd name="T69" fmla="*/ 668 h 669"/>
                <a:gd name="T70" fmla="*/ 209 w 595"/>
                <a:gd name="T71" fmla="*/ 656 h 669"/>
                <a:gd name="T72" fmla="*/ 155 w 595"/>
                <a:gd name="T73" fmla="*/ 634 h 669"/>
                <a:gd name="T74" fmla="*/ 108 w 595"/>
                <a:gd name="T75" fmla="*/ 604 h 669"/>
                <a:gd name="T76" fmla="*/ 68 w 595"/>
                <a:gd name="T77" fmla="*/ 564 h 669"/>
                <a:gd name="T78" fmla="*/ 36 w 595"/>
                <a:gd name="T79" fmla="*/ 519 h 669"/>
                <a:gd name="T80" fmla="*/ 13 w 595"/>
                <a:gd name="T81" fmla="*/ 466 h 669"/>
                <a:gd name="T82" fmla="*/ 1 w 595"/>
                <a:gd name="T83" fmla="*/ 410 h 669"/>
                <a:gd name="T84" fmla="*/ 0 w 595"/>
                <a:gd name="T85" fmla="*/ 381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5" h="669">
                  <a:moveTo>
                    <a:pt x="0" y="381"/>
                  </a:moveTo>
                  <a:lnTo>
                    <a:pt x="0" y="381"/>
                  </a:lnTo>
                  <a:lnTo>
                    <a:pt x="1" y="366"/>
                  </a:lnTo>
                  <a:lnTo>
                    <a:pt x="2" y="351"/>
                  </a:lnTo>
                  <a:lnTo>
                    <a:pt x="6" y="336"/>
                  </a:lnTo>
                  <a:lnTo>
                    <a:pt x="10" y="320"/>
                  </a:lnTo>
                  <a:lnTo>
                    <a:pt x="15" y="303"/>
                  </a:lnTo>
                  <a:lnTo>
                    <a:pt x="22" y="287"/>
                  </a:lnTo>
                  <a:lnTo>
                    <a:pt x="30" y="272"/>
                  </a:lnTo>
                  <a:lnTo>
                    <a:pt x="39" y="255"/>
                  </a:lnTo>
                  <a:lnTo>
                    <a:pt x="48" y="239"/>
                  </a:lnTo>
                  <a:lnTo>
                    <a:pt x="59" y="222"/>
                  </a:lnTo>
                  <a:lnTo>
                    <a:pt x="82" y="191"/>
                  </a:lnTo>
                  <a:lnTo>
                    <a:pt x="108" y="161"/>
                  </a:lnTo>
                  <a:lnTo>
                    <a:pt x="137" y="131"/>
                  </a:lnTo>
                  <a:lnTo>
                    <a:pt x="167" y="104"/>
                  </a:lnTo>
                  <a:lnTo>
                    <a:pt x="198" y="78"/>
                  </a:lnTo>
                  <a:lnTo>
                    <a:pt x="232" y="56"/>
                  </a:lnTo>
                  <a:lnTo>
                    <a:pt x="265" y="38"/>
                  </a:lnTo>
                  <a:lnTo>
                    <a:pt x="282" y="29"/>
                  </a:lnTo>
                  <a:lnTo>
                    <a:pt x="299" y="22"/>
                  </a:lnTo>
                  <a:lnTo>
                    <a:pt x="316" y="16"/>
                  </a:lnTo>
                  <a:lnTo>
                    <a:pt x="333" y="10"/>
                  </a:lnTo>
                  <a:lnTo>
                    <a:pt x="349" y="5"/>
                  </a:lnTo>
                  <a:lnTo>
                    <a:pt x="366" y="2"/>
                  </a:lnTo>
                  <a:lnTo>
                    <a:pt x="381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413" y="0"/>
                  </a:lnTo>
                  <a:lnTo>
                    <a:pt x="426" y="2"/>
                  </a:lnTo>
                  <a:lnTo>
                    <a:pt x="440" y="5"/>
                  </a:lnTo>
                  <a:lnTo>
                    <a:pt x="453" y="10"/>
                  </a:lnTo>
                  <a:lnTo>
                    <a:pt x="465" y="16"/>
                  </a:lnTo>
                  <a:lnTo>
                    <a:pt x="477" y="22"/>
                  </a:lnTo>
                  <a:lnTo>
                    <a:pt x="487" y="29"/>
                  </a:lnTo>
                  <a:lnTo>
                    <a:pt x="497" y="38"/>
                  </a:lnTo>
                  <a:lnTo>
                    <a:pt x="507" y="47"/>
                  </a:lnTo>
                  <a:lnTo>
                    <a:pt x="516" y="56"/>
                  </a:lnTo>
                  <a:lnTo>
                    <a:pt x="524" y="68"/>
                  </a:lnTo>
                  <a:lnTo>
                    <a:pt x="531" y="78"/>
                  </a:lnTo>
                  <a:lnTo>
                    <a:pt x="539" y="91"/>
                  </a:lnTo>
                  <a:lnTo>
                    <a:pt x="546" y="104"/>
                  </a:lnTo>
                  <a:lnTo>
                    <a:pt x="558" y="131"/>
                  </a:lnTo>
                  <a:lnTo>
                    <a:pt x="568" y="161"/>
                  </a:lnTo>
                  <a:lnTo>
                    <a:pt x="576" y="191"/>
                  </a:lnTo>
                  <a:lnTo>
                    <a:pt x="582" y="222"/>
                  </a:lnTo>
                  <a:lnTo>
                    <a:pt x="588" y="255"/>
                  </a:lnTo>
                  <a:lnTo>
                    <a:pt x="592" y="287"/>
                  </a:lnTo>
                  <a:lnTo>
                    <a:pt x="594" y="320"/>
                  </a:lnTo>
                  <a:lnTo>
                    <a:pt x="595" y="351"/>
                  </a:lnTo>
                  <a:lnTo>
                    <a:pt x="595" y="381"/>
                  </a:lnTo>
                  <a:lnTo>
                    <a:pt x="595" y="381"/>
                  </a:lnTo>
                  <a:lnTo>
                    <a:pt x="594" y="410"/>
                  </a:lnTo>
                  <a:lnTo>
                    <a:pt x="589" y="439"/>
                  </a:lnTo>
                  <a:lnTo>
                    <a:pt x="582" y="466"/>
                  </a:lnTo>
                  <a:lnTo>
                    <a:pt x="572" y="494"/>
                  </a:lnTo>
                  <a:lnTo>
                    <a:pt x="559" y="519"/>
                  </a:lnTo>
                  <a:lnTo>
                    <a:pt x="544" y="542"/>
                  </a:lnTo>
                  <a:lnTo>
                    <a:pt x="527" y="564"/>
                  </a:lnTo>
                  <a:lnTo>
                    <a:pt x="508" y="585"/>
                  </a:lnTo>
                  <a:lnTo>
                    <a:pt x="487" y="604"/>
                  </a:lnTo>
                  <a:lnTo>
                    <a:pt x="463" y="619"/>
                  </a:lnTo>
                  <a:lnTo>
                    <a:pt x="440" y="634"/>
                  </a:lnTo>
                  <a:lnTo>
                    <a:pt x="414" y="647"/>
                  </a:lnTo>
                  <a:lnTo>
                    <a:pt x="386" y="656"/>
                  </a:lnTo>
                  <a:lnTo>
                    <a:pt x="358" y="664"/>
                  </a:lnTo>
                  <a:lnTo>
                    <a:pt x="328" y="668"/>
                  </a:lnTo>
                  <a:lnTo>
                    <a:pt x="298" y="669"/>
                  </a:lnTo>
                  <a:lnTo>
                    <a:pt x="298" y="669"/>
                  </a:lnTo>
                  <a:lnTo>
                    <a:pt x="268" y="668"/>
                  </a:lnTo>
                  <a:lnTo>
                    <a:pt x="238" y="664"/>
                  </a:lnTo>
                  <a:lnTo>
                    <a:pt x="209" y="656"/>
                  </a:lnTo>
                  <a:lnTo>
                    <a:pt x="181" y="647"/>
                  </a:lnTo>
                  <a:lnTo>
                    <a:pt x="155" y="634"/>
                  </a:lnTo>
                  <a:lnTo>
                    <a:pt x="132" y="619"/>
                  </a:lnTo>
                  <a:lnTo>
                    <a:pt x="108" y="604"/>
                  </a:lnTo>
                  <a:lnTo>
                    <a:pt x="87" y="585"/>
                  </a:lnTo>
                  <a:lnTo>
                    <a:pt x="68" y="564"/>
                  </a:lnTo>
                  <a:lnTo>
                    <a:pt x="51" y="542"/>
                  </a:lnTo>
                  <a:lnTo>
                    <a:pt x="36" y="519"/>
                  </a:lnTo>
                  <a:lnTo>
                    <a:pt x="23" y="494"/>
                  </a:lnTo>
                  <a:lnTo>
                    <a:pt x="13" y="466"/>
                  </a:lnTo>
                  <a:lnTo>
                    <a:pt x="6" y="439"/>
                  </a:lnTo>
                  <a:lnTo>
                    <a:pt x="1" y="410"/>
                  </a:lnTo>
                  <a:lnTo>
                    <a:pt x="0" y="381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FFC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BE6A830C-43ED-4E7B-80D1-6CDB79F0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8020" y="3596047"/>
              <a:ext cx="270030" cy="217896"/>
            </a:xfrm>
            <a:custGeom>
              <a:avLst/>
              <a:gdLst>
                <a:gd name="T0" fmla="*/ 17 w 606"/>
                <a:gd name="T1" fmla="*/ 51 h 489"/>
                <a:gd name="T2" fmla="*/ 29 w 606"/>
                <a:gd name="T3" fmla="*/ 36 h 489"/>
                <a:gd name="T4" fmla="*/ 43 w 606"/>
                <a:gd name="T5" fmla="*/ 25 h 489"/>
                <a:gd name="T6" fmla="*/ 60 w 606"/>
                <a:gd name="T7" fmla="*/ 16 h 489"/>
                <a:gd name="T8" fmla="*/ 101 w 606"/>
                <a:gd name="T9" fmla="*/ 2 h 489"/>
                <a:gd name="T10" fmla="*/ 148 w 606"/>
                <a:gd name="T11" fmla="*/ 0 h 489"/>
                <a:gd name="T12" fmla="*/ 200 w 606"/>
                <a:gd name="T13" fmla="*/ 6 h 489"/>
                <a:gd name="T14" fmla="*/ 256 w 606"/>
                <a:gd name="T15" fmla="*/ 22 h 489"/>
                <a:gd name="T16" fmla="*/ 315 w 606"/>
                <a:gd name="T17" fmla="*/ 46 h 489"/>
                <a:gd name="T18" fmla="*/ 375 w 606"/>
                <a:gd name="T19" fmla="*/ 77 h 489"/>
                <a:gd name="T20" fmla="*/ 405 w 606"/>
                <a:gd name="T21" fmla="*/ 97 h 489"/>
                <a:gd name="T22" fmla="*/ 460 w 606"/>
                <a:gd name="T23" fmla="*/ 138 h 489"/>
                <a:gd name="T24" fmla="*/ 508 w 606"/>
                <a:gd name="T25" fmla="*/ 183 h 489"/>
                <a:gd name="T26" fmla="*/ 546 w 606"/>
                <a:gd name="T27" fmla="*/ 229 h 489"/>
                <a:gd name="T28" fmla="*/ 576 w 606"/>
                <a:gd name="T29" fmla="*/ 276 h 489"/>
                <a:gd name="T30" fmla="*/ 597 w 606"/>
                <a:gd name="T31" fmla="*/ 321 h 489"/>
                <a:gd name="T32" fmla="*/ 606 w 606"/>
                <a:gd name="T33" fmla="*/ 364 h 489"/>
                <a:gd name="T34" fmla="*/ 605 w 606"/>
                <a:gd name="T35" fmla="*/ 394 h 489"/>
                <a:gd name="T36" fmla="*/ 601 w 606"/>
                <a:gd name="T37" fmla="*/ 413 h 489"/>
                <a:gd name="T38" fmla="*/ 595 w 606"/>
                <a:gd name="T39" fmla="*/ 430 h 489"/>
                <a:gd name="T40" fmla="*/ 589 w 606"/>
                <a:gd name="T41" fmla="*/ 438 h 489"/>
                <a:gd name="T42" fmla="*/ 578 w 606"/>
                <a:gd name="T43" fmla="*/ 452 h 489"/>
                <a:gd name="T44" fmla="*/ 563 w 606"/>
                <a:gd name="T45" fmla="*/ 464 h 489"/>
                <a:gd name="T46" fmla="*/ 548 w 606"/>
                <a:gd name="T47" fmla="*/ 473 h 489"/>
                <a:gd name="T48" fmla="*/ 508 w 606"/>
                <a:gd name="T49" fmla="*/ 485 h 489"/>
                <a:gd name="T50" fmla="*/ 461 w 606"/>
                <a:gd name="T51" fmla="*/ 489 h 489"/>
                <a:gd name="T52" fmla="*/ 409 w 606"/>
                <a:gd name="T53" fmla="*/ 482 h 489"/>
                <a:gd name="T54" fmla="*/ 353 w 606"/>
                <a:gd name="T55" fmla="*/ 468 h 489"/>
                <a:gd name="T56" fmla="*/ 294 w 606"/>
                <a:gd name="T57" fmla="*/ 444 h 489"/>
                <a:gd name="T58" fmla="*/ 234 w 606"/>
                <a:gd name="T59" fmla="*/ 413 h 489"/>
                <a:gd name="T60" fmla="*/ 204 w 606"/>
                <a:gd name="T61" fmla="*/ 394 h 489"/>
                <a:gd name="T62" fmla="*/ 148 w 606"/>
                <a:gd name="T63" fmla="*/ 351 h 489"/>
                <a:gd name="T64" fmla="*/ 100 w 606"/>
                <a:gd name="T65" fmla="*/ 307 h 489"/>
                <a:gd name="T66" fmla="*/ 60 w 606"/>
                <a:gd name="T67" fmla="*/ 260 h 489"/>
                <a:gd name="T68" fmla="*/ 30 w 606"/>
                <a:gd name="T69" fmla="*/ 213 h 489"/>
                <a:gd name="T70" fmla="*/ 9 w 606"/>
                <a:gd name="T71" fmla="*/ 167 h 489"/>
                <a:gd name="T72" fmla="*/ 0 w 606"/>
                <a:gd name="T73" fmla="*/ 124 h 489"/>
                <a:gd name="T74" fmla="*/ 2 w 606"/>
                <a:gd name="T75" fmla="*/ 94 h 489"/>
                <a:gd name="T76" fmla="*/ 6 w 606"/>
                <a:gd name="T77" fmla="*/ 76 h 489"/>
                <a:gd name="T78" fmla="*/ 13 w 606"/>
                <a:gd name="T79" fmla="*/ 59 h 489"/>
                <a:gd name="T80" fmla="*/ 17 w 606"/>
                <a:gd name="T81" fmla="*/ 5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6" h="489">
                  <a:moveTo>
                    <a:pt x="17" y="51"/>
                  </a:moveTo>
                  <a:lnTo>
                    <a:pt x="17" y="51"/>
                  </a:lnTo>
                  <a:lnTo>
                    <a:pt x="24" y="43"/>
                  </a:lnTo>
                  <a:lnTo>
                    <a:pt x="29" y="36"/>
                  </a:lnTo>
                  <a:lnTo>
                    <a:pt x="37" y="30"/>
                  </a:lnTo>
                  <a:lnTo>
                    <a:pt x="43" y="25"/>
                  </a:lnTo>
                  <a:lnTo>
                    <a:pt x="53" y="19"/>
                  </a:lnTo>
                  <a:lnTo>
                    <a:pt x="60" y="16"/>
                  </a:lnTo>
                  <a:lnTo>
                    <a:pt x="80" y="8"/>
                  </a:lnTo>
                  <a:lnTo>
                    <a:pt x="101" y="2"/>
                  </a:lnTo>
                  <a:lnTo>
                    <a:pt x="123" y="0"/>
                  </a:lnTo>
                  <a:lnTo>
                    <a:pt x="148" y="0"/>
                  </a:lnTo>
                  <a:lnTo>
                    <a:pt x="173" y="2"/>
                  </a:lnTo>
                  <a:lnTo>
                    <a:pt x="200" y="6"/>
                  </a:lnTo>
                  <a:lnTo>
                    <a:pt x="228" y="13"/>
                  </a:lnTo>
                  <a:lnTo>
                    <a:pt x="256" y="22"/>
                  </a:lnTo>
                  <a:lnTo>
                    <a:pt x="286" y="33"/>
                  </a:lnTo>
                  <a:lnTo>
                    <a:pt x="315" y="46"/>
                  </a:lnTo>
                  <a:lnTo>
                    <a:pt x="345" y="60"/>
                  </a:lnTo>
                  <a:lnTo>
                    <a:pt x="375" y="77"/>
                  </a:lnTo>
                  <a:lnTo>
                    <a:pt x="405" y="97"/>
                  </a:lnTo>
                  <a:lnTo>
                    <a:pt x="405" y="97"/>
                  </a:lnTo>
                  <a:lnTo>
                    <a:pt x="434" y="116"/>
                  </a:lnTo>
                  <a:lnTo>
                    <a:pt x="460" y="138"/>
                  </a:lnTo>
                  <a:lnTo>
                    <a:pt x="485" y="161"/>
                  </a:lnTo>
                  <a:lnTo>
                    <a:pt x="508" y="183"/>
                  </a:lnTo>
                  <a:lnTo>
                    <a:pt x="528" y="206"/>
                  </a:lnTo>
                  <a:lnTo>
                    <a:pt x="546" y="229"/>
                  </a:lnTo>
                  <a:lnTo>
                    <a:pt x="563" y="252"/>
                  </a:lnTo>
                  <a:lnTo>
                    <a:pt x="576" y="276"/>
                  </a:lnTo>
                  <a:lnTo>
                    <a:pt x="588" y="299"/>
                  </a:lnTo>
                  <a:lnTo>
                    <a:pt x="597" y="321"/>
                  </a:lnTo>
                  <a:lnTo>
                    <a:pt x="602" y="344"/>
                  </a:lnTo>
                  <a:lnTo>
                    <a:pt x="606" y="364"/>
                  </a:lnTo>
                  <a:lnTo>
                    <a:pt x="606" y="384"/>
                  </a:lnTo>
                  <a:lnTo>
                    <a:pt x="605" y="394"/>
                  </a:lnTo>
                  <a:lnTo>
                    <a:pt x="604" y="404"/>
                  </a:lnTo>
                  <a:lnTo>
                    <a:pt x="601" y="413"/>
                  </a:lnTo>
                  <a:lnTo>
                    <a:pt x="599" y="421"/>
                  </a:lnTo>
                  <a:lnTo>
                    <a:pt x="595" y="430"/>
                  </a:lnTo>
                  <a:lnTo>
                    <a:pt x="589" y="438"/>
                  </a:lnTo>
                  <a:lnTo>
                    <a:pt x="589" y="438"/>
                  </a:lnTo>
                  <a:lnTo>
                    <a:pt x="584" y="444"/>
                  </a:lnTo>
                  <a:lnTo>
                    <a:pt x="578" y="452"/>
                  </a:lnTo>
                  <a:lnTo>
                    <a:pt x="571" y="457"/>
                  </a:lnTo>
                  <a:lnTo>
                    <a:pt x="563" y="464"/>
                  </a:lnTo>
                  <a:lnTo>
                    <a:pt x="555" y="469"/>
                  </a:lnTo>
                  <a:lnTo>
                    <a:pt x="548" y="473"/>
                  </a:lnTo>
                  <a:lnTo>
                    <a:pt x="528" y="481"/>
                  </a:lnTo>
                  <a:lnTo>
                    <a:pt x="508" y="485"/>
                  </a:lnTo>
                  <a:lnTo>
                    <a:pt x="485" y="487"/>
                  </a:lnTo>
                  <a:lnTo>
                    <a:pt x="461" y="489"/>
                  </a:lnTo>
                  <a:lnTo>
                    <a:pt x="435" y="486"/>
                  </a:lnTo>
                  <a:lnTo>
                    <a:pt x="409" y="482"/>
                  </a:lnTo>
                  <a:lnTo>
                    <a:pt x="382" y="477"/>
                  </a:lnTo>
                  <a:lnTo>
                    <a:pt x="353" y="468"/>
                  </a:lnTo>
                  <a:lnTo>
                    <a:pt x="323" y="457"/>
                  </a:lnTo>
                  <a:lnTo>
                    <a:pt x="294" y="444"/>
                  </a:lnTo>
                  <a:lnTo>
                    <a:pt x="264" y="430"/>
                  </a:lnTo>
                  <a:lnTo>
                    <a:pt x="234" y="413"/>
                  </a:lnTo>
                  <a:lnTo>
                    <a:pt x="204" y="394"/>
                  </a:lnTo>
                  <a:lnTo>
                    <a:pt x="204" y="394"/>
                  </a:lnTo>
                  <a:lnTo>
                    <a:pt x="175" y="374"/>
                  </a:lnTo>
                  <a:lnTo>
                    <a:pt x="148" y="351"/>
                  </a:lnTo>
                  <a:lnTo>
                    <a:pt x="123" y="329"/>
                  </a:lnTo>
                  <a:lnTo>
                    <a:pt x="100" y="307"/>
                  </a:lnTo>
                  <a:lnTo>
                    <a:pt x="79" y="283"/>
                  </a:lnTo>
                  <a:lnTo>
                    <a:pt x="60" y="260"/>
                  </a:lnTo>
                  <a:lnTo>
                    <a:pt x="43" y="236"/>
                  </a:lnTo>
                  <a:lnTo>
                    <a:pt x="30" y="213"/>
                  </a:lnTo>
                  <a:lnTo>
                    <a:pt x="19" y="189"/>
                  </a:lnTo>
                  <a:lnTo>
                    <a:pt x="9" y="167"/>
                  </a:lnTo>
                  <a:lnTo>
                    <a:pt x="4" y="145"/>
                  </a:lnTo>
                  <a:lnTo>
                    <a:pt x="0" y="124"/>
                  </a:lnTo>
                  <a:lnTo>
                    <a:pt x="0" y="103"/>
                  </a:lnTo>
                  <a:lnTo>
                    <a:pt x="2" y="94"/>
                  </a:lnTo>
                  <a:lnTo>
                    <a:pt x="3" y="85"/>
                  </a:lnTo>
                  <a:lnTo>
                    <a:pt x="6" y="76"/>
                  </a:lnTo>
                  <a:lnTo>
                    <a:pt x="8" y="66"/>
                  </a:lnTo>
                  <a:lnTo>
                    <a:pt x="13" y="59"/>
                  </a:lnTo>
                  <a:lnTo>
                    <a:pt x="17" y="51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0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6E4AC19-D503-4C04-8B5B-D1DF49BD7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094" y="2907072"/>
              <a:ext cx="1468438" cy="1377950"/>
            </a:xfrm>
            <a:custGeom>
              <a:avLst/>
              <a:gdLst>
                <a:gd name="T0" fmla="*/ 164 w 925"/>
                <a:gd name="T1" fmla="*/ 325 h 868"/>
                <a:gd name="T2" fmla="*/ 183 w 925"/>
                <a:gd name="T3" fmla="*/ 342 h 868"/>
                <a:gd name="T4" fmla="*/ 200 w 925"/>
                <a:gd name="T5" fmla="*/ 362 h 868"/>
                <a:gd name="T6" fmla="*/ 213 w 925"/>
                <a:gd name="T7" fmla="*/ 382 h 868"/>
                <a:gd name="T8" fmla="*/ 211 w 925"/>
                <a:gd name="T9" fmla="*/ 402 h 868"/>
                <a:gd name="T10" fmla="*/ 273 w 925"/>
                <a:gd name="T11" fmla="*/ 342 h 868"/>
                <a:gd name="T12" fmla="*/ 383 w 925"/>
                <a:gd name="T13" fmla="*/ 172 h 868"/>
                <a:gd name="T14" fmla="*/ 422 w 925"/>
                <a:gd name="T15" fmla="*/ 64 h 868"/>
                <a:gd name="T16" fmla="*/ 446 w 925"/>
                <a:gd name="T17" fmla="*/ 51 h 868"/>
                <a:gd name="T18" fmla="*/ 467 w 925"/>
                <a:gd name="T19" fmla="*/ 46 h 868"/>
                <a:gd name="T20" fmla="*/ 476 w 925"/>
                <a:gd name="T21" fmla="*/ 50 h 868"/>
                <a:gd name="T22" fmla="*/ 484 w 925"/>
                <a:gd name="T23" fmla="*/ 64 h 868"/>
                <a:gd name="T24" fmla="*/ 491 w 925"/>
                <a:gd name="T25" fmla="*/ 74 h 868"/>
                <a:gd name="T26" fmla="*/ 478 w 925"/>
                <a:gd name="T27" fmla="*/ 116 h 868"/>
                <a:gd name="T28" fmla="*/ 435 w 925"/>
                <a:gd name="T29" fmla="*/ 169 h 868"/>
                <a:gd name="T30" fmla="*/ 346 w 925"/>
                <a:gd name="T31" fmla="*/ 354 h 868"/>
                <a:gd name="T32" fmla="*/ 312 w 925"/>
                <a:gd name="T33" fmla="*/ 466 h 868"/>
                <a:gd name="T34" fmla="*/ 346 w 925"/>
                <a:gd name="T35" fmla="*/ 510 h 868"/>
                <a:gd name="T36" fmla="*/ 400 w 925"/>
                <a:gd name="T37" fmla="*/ 460 h 868"/>
                <a:gd name="T38" fmla="*/ 521 w 925"/>
                <a:gd name="T39" fmla="*/ 186 h 868"/>
                <a:gd name="T40" fmla="*/ 546 w 925"/>
                <a:gd name="T41" fmla="*/ 128 h 868"/>
                <a:gd name="T42" fmla="*/ 574 w 925"/>
                <a:gd name="T43" fmla="*/ 99 h 868"/>
                <a:gd name="T44" fmla="*/ 565 w 925"/>
                <a:gd name="T45" fmla="*/ 61 h 868"/>
                <a:gd name="T46" fmla="*/ 518 w 925"/>
                <a:gd name="T47" fmla="*/ 8 h 868"/>
                <a:gd name="T48" fmla="*/ 563 w 925"/>
                <a:gd name="T49" fmla="*/ 5 h 868"/>
                <a:gd name="T50" fmla="*/ 663 w 925"/>
                <a:gd name="T51" fmla="*/ 52 h 868"/>
                <a:gd name="T52" fmla="*/ 659 w 925"/>
                <a:gd name="T53" fmla="*/ 78 h 868"/>
                <a:gd name="T54" fmla="*/ 638 w 925"/>
                <a:gd name="T55" fmla="*/ 108 h 868"/>
                <a:gd name="T56" fmla="*/ 613 w 925"/>
                <a:gd name="T57" fmla="*/ 159 h 868"/>
                <a:gd name="T58" fmla="*/ 610 w 925"/>
                <a:gd name="T59" fmla="*/ 197 h 868"/>
                <a:gd name="T60" fmla="*/ 533 w 925"/>
                <a:gd name="T61" fmla="*/ 371 h 868"/>
                <a:gd name="T62" fmla="*/ 595 w 925"/>
                <a:gd name="T63" fmla="*/ 363 h 868"/>
                <a:gd name="T64" fmla="*/ 653 w 925"/>
                <a:gd name="T65" fmla="*/ 363 h 868"/>
                <a:gd name="T66" fmla="*/ 845 w 925"/>
                <a:gd name="T67" fmla="*/ 404 h 868"/>
                <a:gd name="T68" fmla="*/ 890 w 925"/>
                <a:gd name="T69" fmla="*/ 384 h 868"/>
                <a:gd name="T70" fmla="*/ 907 w 925"/>
                <a:gd name="T71" fmla="*/ 354 h 868"/>
                <a:gd name="T72" fmla="*/ 917 w 925"/>
                <a:gd name="T73" fmla="*/ 436 h 868"/>
                <a:gd name="T74" fmla="*/ 887 w 925"/>
                <a:gd name="T75" fmla="*/ 502 h 868"/>
                <a:gd name="T76" fmla="*/ 845 w 925"/>
                <a:gd name="T77" fmla="*/ 490 h 868"/>
                <a:gd name="T78" fmla="*/ 839 w 925"/>
                <a:gd name="T79" fmla="*/ 468 h 868"/>
                <a:gd name="T80" fmla="*/ 646 w 925"/>
                <a:gd name="T81" fmla="*/ 482 h 868"/>
                <a:gd name="T82" fmla="*/ 486 w 925"/>
                <a:gd name="T83" fmla="*/ 776 h 868"/>
                <a:gd name="T84" fmla="*/ 335 w 925"/>
                <a:gd name="T85" fmla="*/ 852 h 868"/>
                <a:gd name="T86" fmla="*/ 273 w 925"/>
                <a:gd name="T87" fmla="*/ 868 h 868"/>
                <a:gd name="T88" fmla="*/ 256 w 925"/>
                <a:gd name="T89" fmla="*/ 844 h 868"/>
                <a:gd name="T90" fmla="*/ 254 w 925"/>
                <a:gd name="T91" fmla="*/ 774 h 868"/>
                <a:gd name="T92" fmla="*/ 272 w 925"/>
                <a:gd name="T93" fmla="*/ 754 h 868"/>
                <a:gd name="T94" fmla="*/ 316 w 925"/>
                <a:gd name="T95" fmla="*/ 734 h 868"/>
                <a:gd name="T96" fmla="*/ 247 w 925"/>
                <a:gd name="T97" fmla="*/ 695 h 868"/>
                <a:gd name="T98" fmla="*/ 144 w 925"/>
                <a:gd name="T99" fmla="*/ 592 h 868"/>
                <a:gd name="T100" fmla="*/ 110 w 925"/>
                <a:gd name="T101" fmla="*/ 517 h 868"/>
                <a:gd name="T102" fmla="*/ 94 w 925"/>
                <a:gd name="T103" fmla="*/ 500 h 868"/>
                <a:gd name="T104" fmla="*/ 72 w 925"/>
                <a:gd name="T105" fmla="*/ 504 h 868"/>
                <a:gd name="T106" fmla="*/ 47 w 925"/>
                <a:gd name="T107" fmla="*/ 499 h 868"/>
                <a:gd name="T108" fmla="*/ 26 w 925"/>
                <a:gd name="T109" fmla="*/ 464 h 868"/>
                <a:gd name="T110" fmla="*/ 8 w 925"/>
                <a:gd name="T111" fmla="*/ 448 h 868"/>
                <a:gd name="T112" fmla="*/ 2 w 925"/>
                <a:gd name="T113" fmla="*/ 378 h 868"/>
                <a:gd name="T114" fmla="*/ 17 w 925"/>
                <a:gd name="T115" fmla="*/ 341 h 868"/>
                <a:gd name="T116" fmla="*/ 50 w 925"/>
                <a:gd name="T117" fmla="*/ 316 h 868"/>
                <a:gd name="T118" fmla="*/ 86 w 925"/>
                <a:gd name="T119" fmla="*/ 31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25" h="868">
                  <a:moveTo>
                    <a:pt x="118" y="325"/>
                  </a:moveTo>
                  <a:lnTo>
                    <a:pt x="139" y="332"/>
                  </a:lnTo>
                  <a:lnTo>
                    <a:pt x="139" y="332"/>
                  </a:lnTo>
                  <a:lnTo>
                    <a:pt x="150" y="329"/>
                  </a:lnTo>
                  <a:lnTo>
                    <a:pt x="158" y="327"/>
                  </a:lnTo>
                  <a:lnTo>
                    <a:pt x="164" y="325"/>
                  </a:lnTo>
                  <a:lnTo>
                    <a:pt x="164" y="325"/>
                  </a:lnTo>
                  <a:lnTo>
                    <a:pt x="164" y="328"/>
                  </a:lnTo>
                  <a:lnTo>
                    <a:pt x="164" y="331"/>
                  </a:lnTo>
                  <a:lnTo>
                    <a:pt x="164" y="334"/>
                  </a:lnTo>
                  <a:lnTo>
                    <a:pt x="164" y="334"/>
                  </a:lnTo>
                  <a:lnTo>
                    <a:pt x="171" y="337"/>
                  </a:lnTo>
                  <a:lnTo>
                    <a:pt x="178" y="340"/>
                  </a:lnTo>
                  <a:lnTo>
                    <a:pt x="183" y="342"/>
                  </a:lnTo>
                  <a:lnTo>
                    <a:pt x="183" y="342"/>
                  </a:lnTo>
                  <a:lnTo>
                    <a:pt x="184" y="345"/>
                  </a:lnTo>
                  <a:lnTo>
                    <a:pt x="186" y="348"/>
                  </a:lnTo>
                  <a:lnTo>
                    <a:pt x="187" y="351"/>
                  </a:lnTo>
                  <a:lnTo>
                    <a:pt x="192" y="357"/>
                  </a:lnTo>
                  <a:lnTo>
                    <a:pt x="200" y="362"/>
                  </a:lnTo>
                  <a:lnTo>
                    <a:pt x="200" y="362"/>
                  </a:lnTo>
                  <a:lnTo>
                    <a:pt x="205" y="365"/>
                  </a:lnTo>
                  <a:lnTo>
                    <a:pt x="208" y="367"/>
                  </a:lnTo>
                  <a:lnTo>
                    <a:pt x="211" y="371"/>
                  </a:lnTo>
                  <a:lnTo>
                    <a:pt x="211" y="371"/>
                  </a:lnTo>
                  <a:lnTo>
                    <a:pt x="213" y="376"/>
                  </a:lnTo>
                  <a:lnTo>
                    <a:pt x="213" y="379"/>
                  </a:lnTo>
                  <a:lnTo>
                    <a:pt x="213" y="382"/>
                  </a:lnTo>
                  <a:lnTo>
                    <a:pt x="213" y="382"/>
                  </a:lnTo>
                  <a:lnTo>
                    <a:pt x="208" y="396"/>
                  </a:lnTo>
                  <a:lnTo>
                    <a:pt x="205" y="404"/>
                  </a:lnTo>
                  <a:lnTo>
                    <a:pt x="205" y="406"/>
                  </a:lnTo>
                  <a:lnTo>
                    <a:pt x="205" y="408"/>
                  </a:lnTo>
                  <a:lnTo>
                    <a:pt x="205" y="408"/>
                  </a:lnTo>
                  <a:lnTo>
                    <a:pt x="211" y="402"/>
                  </a:lnTo>
                  <a:lnTo>
                    <a:pt x="220" y="391"/>
                  </a:lnTo>
                  <a:lnTo>
                    <a:pt x="238" y="368"/>
                  </a:lnTo>
                  <a:lnTo>
                    <a:pt x="238" y="368"/>
                  </a:lnTo>
                  <a:lnTo>
                    <a:pt x="252" y="351"/>
                  </a:lnTo>
                  <a:lnTo>
                    <a:pt x="260" y="342"/>
                  </a:lnTo>
                  <a:lnTo>
                    <a:pt x="273" y="342"/>
                  </a:lnTo>
                  <a:lnTo>
                    <a:pt x="273" y="342"/>
                  </a:lnTo>
                  <a:lnTo>
                    <a:pt x="292" y="302"/>
                  </a:lnTo>
                  <a:lnTo>
                    <a:pt x="305" y="272"/>
                  </a:lnTo>
                  <a:lnTo>
                    <a:pt x="311" y="260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53" y="210"/>
                  </a:lnTo>
                  <a:lnTo>
                    <a:pt x="383" y="172"/>
                  </a:lnTo>
                  <a:lnTo>
                    <a:pt x="408" y="123"/>
                  </a:lnTo>
                  <a:lnTo>
                    <a:pt x="408" y="123"/>
                  </a:lnTo>
                  <a:lnTo>
                    <a:pt x="410" y="91"/>
                  </a:lnTo>
                  <a:lnTo>
                    <a:pt x="410" y="91"/>
                  </a:lnTo>
                  <a:lnTo>
                    <a:pt x="413" y="85"/>
                  </a:lnTo>
                  <a:lnTo>
                    <a:pt x="417" y="73"/>
                  </a:lnTo>
                  <a:lnTo>
                    <a:pt x="422" y="64"/>
                  </a:lnTo>
                  <a:lnTo>
                    <a:pt x="425" y="60"/>
                  </a:lnTo>
                  <a:lnTo>
                    <a:pt x="427" y="57"/>
                  </a:lnTo>
                  <a:lnTo>
                    <a:pt x="427" y="57"/>
                  </a:lnTo>
                  <a:lnTo>
                    <a:pt x="437" y="54"/>
                  </a:lnTo>
                  <a:lnTo>
                    <a:pt x="443" y="52"/>
                  </a:lnTo>
                  <a:lnTo>
                    <a:pt x="443" y="52"/>
                  </a:lnTo>
                  <a:lnTo>
                    <a:pt x="446" y="51"/>
                  </a:lnTo>
                  <a:lnTo>
                    <a:pt x="450" y="46"/>
                  </a:lnTo>
                  <a:lnTo>
                    <a:pt x="456" y="40"/>
                  </a:lnTo>
                  <a:lnTo>
                    <a:pt x="459" y="39"/>
                  </a:lnTo>
                  <a:lnTo>
                    <a:pt x="461" y="39"/>
                  </a:lnTo>
                  <a:lnTo>
                    <a:pt x="461" y="39"/>
                  </a:lnTo>
                  <a:lnTo>
                    <a:pt x="464" y="43"/>
                  </a:lnTo>
                  <a:lnTo>
                    <a:pt x="467" y="46"/>
                  </a:lnTo>
                  <a:lnTo>
                    <a:pt x="468" y="51"/>
                  </a:lnTo>
                  <a:lnTo>
                    <a:pt x="468" y="51"/>
                  </a:lnTo>
                  <a:lnTo>
                    <a:pt x="471" y="48"/>
                  </a:lnTo>
                  <a:lnTo>
                    <a:pt x="473" y="48"/>
                  </a:lnTo>
                  <a:lnTo>
                    <a:pt x="474" y="48"/>
                  </a:lnTo>
                  <a:lnTo>
                    <a:pt x="476" y="50"/>
                  </a:lnTo>
                  <a:lnTo>
                    <a:pt x="476" y="50"/>
                  </a:lnTo>
                  <a:lnTo>
                    <a:pt x="477" y="54"/>
                  </a:lnTo>
                  <a:lnTo>
                    <a:pt x="476" y="60"/>
                  </a:lnTo>
                  <a:lnTo>
                    <a:pt x="476" y="65"/>
                  </a:lnTo>
                  <a:lnTo>
                    <a:pt x="476" y="65"/>
                  </a:lnTo>
                  <a:lnTo>
                    <a:pt x="478" y="64"/>
                  </a:lnTo>
                  <a:lnTo>
                    <a:pt x="481" y="63"/>
                  </a:lnTo>
                  <a:lnTo>
                    <a:pt x="484" y="64"/>
                  </a:lnTo>
                  <a:lnTo>
                    <a:pt x="484" y="64"/>
                  </a:lnTo>
                  <a:lnTo>
                    <a:pt x="487" y="68"/>
                  </a:lnTo>
                  <a:lnTo>
                    <a:pt x="489" y="69"/>
                  </a:lnTo>
                  <a:lnTo>
                    <a:pt x="489" y="72"/>
                  </a:lnTo>
                  <a:lnTo>
                    <a:pt x="489" y="72"/>
                  </a:lnTo>
                  <a:lnTo>
                    <a:pt x="489" y="74"/>
                  </a:lnTo>
                  <a:lnTo>
                    <a:pt x="491" y="74"/>
                  </a:lnTo>
                  <a:lnTo>
                    <a:pt x="493" y="74"/>
                  </a:lnTo>
                  <a:lnTo>
                    <a:pt x="494" y="76"/>
                  </a:lnTo>
                  <a:lnTo>
                    <a:pt x="495" y="77"/>
                  </a:lnTo>
                  <a:lnTo>
                    <a:pt x="495" y="77"/>
                  </a:lnTo>
                  <a:lnTo>
                    <a:pt x="493" y="85"/>
                  </a:lnTo>
                  <a:lnTo>
                    <a:pt x="489" y="97"/>
                  </a:lnTo>
                  <a:lnTo>
                    <a:pt x="478" y="116"/>
                  </a:lnTo>
                  <a:lnTo>
                    <a:pt x="478" y="116"/>
                  </a:lnTo>
                  <a:lnTo>
                    <a:pt x="472" y="125"/>
                  </a:lnTo>
                  <a:lnTo>
                    <a:pt x="464" y="132"/>
                  </a:lnTo>
                  <a:lnTo>
                    <a:pt x="464" y="132"/>
                  </a:lnTo>
                  <a:lnTo>
                    <a:pt x="444" y="148"/>
                  </a:lnTo>
                  <a:lnTo>
                    <a:pt x="444" y="148"/>
                  </a:lnTo>
                  <a:lnTo>
                    <a:pt x="435" y="169"/>
                  </a:lnTo>
                  <a:lnTo>
                    <a:pt x="416" y="214"/>
                  </a:lnTo>
                  <a:lnTo>
                    <a:pt x="387" y="284"/>
                  </a:lnTo>
                  <a:lnTo>
                    <a:pt x="387" y="284"/>
                  </a:lnTo>
                  <a:lnTo>
                    <a:pt x="367" y="319"/>
                  </a:lnTo>
                  <a:lnTo>
                    <a:pt x="349" y="350"/>
                  </a:lnTo>
                  <a:lnTo>
                    <a:pt x="349" y="350"/>
                  </a:lnTo>
                  <a:lnTo>
                    <a:pt x="346" y="354"/>
                  </a:lnTo>
                  <a:lnTo>
                    <a:pt x="344" y="361"/>
                  </a:lnTo>
                  <a:lnTo>
                    <a:pt x="341" y="370"/>
                  </a:lnTo>
                  <a:lnTo>
                    <a:pt x="341" y="370"/>
                  </a:lnTo>
                  <a:lnTo>
                    <a:pt x="331" y="412"/>
                  </a:lnTo>
                  <a:lnTo>
                    <a:pt x="319" y="456"/>
                  </a:lnTo>
                  <a:lnTo>
                    <a:pt x="319" y="456"/>
                  </a:lnTo>
                  <a:lnTo>
                    <a:pt x="312" y="466"/>
                  </a:lnTo>
                  <a:lnTo>
                    <a:pt x="310" y="473"/>
                  </a:lnTo>
                  <a:lnTo>
                    <a:pt x="310" y="477"/>
                  </a:lnTo>
                  <a:lnTo>
                    <a:pt x="310" y="478"/>
                  </a:lnTo>
                  <a:lnTo>
                    <a:pt x="310" y="478"/>
                  </a:lnTo>
                  <a:lnTo>
                    <a:pt x="329" y="497"/>
                  </a:lnTo>
                  <a:lnTo>
                    <a:pt x="346" y="510"/>
                  </a:lnTo>
                  <a:lnTo>
                    <a:pt x="346" y="510"/>
                  </a:lnTo>
                  <a:lnTo>
                    <a:pt x="359" y="536"/>
                  </a:lnTo>
                  <a:lnTo>
                    <a:pt x="369" y="551"/>
                  </a:lnTo>
                  <a:lnTo>
                    <a:pt x="373" y="555"/>
                  </a:lnTo>
                  <a:lnTo>
                    <a:pt x="374" y="557"/>
                  </a:lnTo>
                  <a:lnTo>
                    <a:pt x="375" y="555"/>
                  </a:lnTo>
                  <a:lnTo>
                    <a:pt x="375" y="555"/>
                  </a:lnTo>
                  <a:lnTo>
                    <a:pt x="400" y="460"/>
                  </a:lnTo>
                  <a:lnTo>
                    <a:pt x="427" y="350"/>
                  </a:lnTo>
                  <a:lnTo>
                    <a:pt x="427" y="350"/>
                  </a:lnTo>
                  <a:lnTo>
                    <a:pt x="429" y="344"/>
                  </a:lnTo>
                  <a:lnTo>
                    <a:pt x="433" y="334"/>
                  </a:lnTo>
                  <a:lnTo>
                    <a:pt x="447" y="310"/>
                  </a:lnTo>
                  <a:lnTo>
                    <a:pt x="484" y="247"/>
                  </a:lnTo>
                  <a:lnTo>
                    <a:pt x="521" y="186"/>
                  </a:lnTo>
                  <a:lnTo>
                    <a:pt x="533" y="165"/>
                  </a:lnTo>
                  <a:lnTo>
                    <a:pt x="537" y="157"/>
                  </a:lnTo>
                  <a:lnTo>
                    <a:pt x="538" y="152"/>
                  </a:lnTo>
                  <a:lnTo>
                    <a:pt x="538" y="152"/>
                  </a:lnTo>
                  <a:lnTo>
                    <a:pt x="540" y="141"/>
                  </a:lnTo>
                  <a:lnTo>
                    <a:pt x="542" y="133"/>
                  </a:lnTo>
                  <a:lnTo>
                    <a:pt x="546" y="128"/>
                  </a:lnTo>
                  <a:lnTo>
                    <a:pt x="550" y="124"/>
                  </a:lnTo>
                  <a:lnTo>
                    <a:pt x="550" y="124"/>
                  </a:lnTo>
                  <a:lnTo>
                    <a:pt x="559" y="116"/>
                  </a:lnTo>
                  <a:lnTo>
                    <a:pt x="565" y="110"/>
                  </a:lnTo>
                  <a:lnTo>
                    <a:pt x="565" y="110"/>
                  </a:lnTo>
                  <a:lnTo>
                    <a:pt x="570" y="103"/>
                  </a:lnTo>
                  <a:lnTo>
                    <a:pt x="574" y="99"/>
                  </a:lnTo>
                  <a:lnTo>
                    <a:pt x="574" y="99"/>
                  </a:lnTo>
                  <a:lnTo>
                    <a:pt x="574" y="94"/>
                  </a:lnTo>
                  <a:lnTo>
                    <a:pt x="574" y="82"/>
                  </a:lnTo>
                  <a:lnTo>
                    <a:pt x="572" y="76"/>
                  </a:lnTo>
                  <a:lnTo>
                    <a:pt x="571" y="69"/>
                  </a:lnTo>
                  <a:lnTo>
                    <a:pt x="568" y="64"/>
                  </a:lnTo>
                  <a:lnTo>
                    <a:pt x="565" y="61"/>
                  </a:lnTo>
                  <a:lnTo>
                    <a:pt x="565" y="61"/>
                  </a:lnTo>
                  <a:lnTo>
                    <a:pt x="553" y="51"/>
                  </a:lnTo>
                  <a:lnTo>
                    <a:pt x="537" y="35"/>
                  </a:lnTo>
                  <a:lnTo>
                    <a:pt x="523" y="20"/>
                  </a:lnTo>
                  <a:lnTo>
                    <a:pt x="519" y="13"/>
                  </a:lnTo>
                  <a:lnTo>
                    <a:pt x="518" y="8"/>
                  </a:lnTo>
                  <a:lnTo>
                    <a:pt x="518" y="8"/>
                  </a:lnTo>
                  <a:lnTo>
                    <a:pt x="519" y="4"/>
                  </a:lnTo>
                  <a:lnTo>
                    <a:pt x="523" y="1"/>
                  </a:lnTo>
                  <a:lnTo>
                    <a:pt x="528" y="0"/>
                  </a:lnTo>
                  <a:lnTo>
                    <a:pt x="535" y="0"/>
                  </a:lnTo>
                  <a:lnTo>
                    <a:pt x="549" y="1"/>
                  </a:lnTo>
                  <a:lnTo>
                    <a:pt x="563" y="5"/>
                  </a:lnTo>
                  <a:lnTo>
                    <a:pt x="563" y="5"/>
                  </a:lnTo>
                  <a:lnTo>
                    <a:pt x="596" y="20"/>
                  </a:lnTo>
                  <a:lnTo>
                    <a:pt x="632" y="35"/>
                  </a:lnTo>
                  <a:lnTo>
                    <a:pt x="632" y="35"/>
                  </a:lnTo>
                  <a:lnTo>
                    <a:pt x="655" y="44"/>
                  </a:lnTo>
                  <a:lnTo>
                    <a:pt x="661" y="48"/>
                  </a:lnTo>
                  <a:lnTo>
                    <a:pt x="663" y="51"/>
                  </a:lnTo>
                  <a:lnTo>
                    <a:pt x="663" y="52"/>
                  </a:lnTo>
                  <a:lnTo>
                    <a:pt x="663" y="52"/>
                  </a:lnTo>
                  <a:lnTo>
                    <a:pt x="664" y="57"/>
                  </a:lnTo>
                  <a:lnTo>
                    <a:pt x="665" y="61"/>
                  </a:lnTo>
                  <a:lnTo>
                    <a:pt x="665" y="67"/>
                  </a:lnTo>
                  <a:lnTo>
                    <a:pt x="663" y="72"/>
                  </a:lnTo>
                  <a:lnTo>
                    <a:pt x="663" y="72"/>
                  </a:lnTo>
                  <a:lnTo>
                    <a:pt x="659" y="78"/>
                  </a:lnTo>
                  <a:lnTo>
                    <a:pt x="653" y="85"/>
                  </a:lnTo>
                  <a:lnTo>
                    <a:pt x="649" y="91"/>
                  </a:lnTo>
                  <a:lnTo>
                    <a:pt x="647" y="95"/>
                  </a:lnTo>
                  <a:lnTo>
                    <a:pt x="647" y="95"/>
                  </a:lnTo>
                  <a:lnTo>
                    <a:pt x="643" y="101"/>
                  </a:lnTo>
                  <a:lnTo>
                    <a:pt x="638" y="108"/>
                  </a:lnTo>
                  <a:lnTo>
                    <a:pt x="638" y="108"/>
                  </a:lnTo>
                  <a:lnTo>
                    <a:pt x="631" y="115"/>
                  </a:lnTo>
                  <a:lnTo>
                    <a:pt x="629" y="119"/>
                  </a:lnTo>
                  <a:lnTo>
                    <a:pt x="629" y="119"/>
                  </a:lnTo>
                  <a:lnTo>
                    <a:pt x="610" y="162"/>
                  </a:lnTo>
                  <a:lnTo>
                    <a:pt x="610" y="162"/>
                  </a:lnTo>
                  <a:lnTo>
                    <a:pt x="610" y="161"/>
                  </a:lnTo>
                  <a:lnTo>
                    <a:pt x="613" y="159"/>
                  </a:lnTo>
                  <a:lnTo>
                    <a:pt x="614" y="159"/>
                  </a:lnTo>
                  <a:lnTo>
                    <a:pt x="616" y="161"/>
                  </a:lnTo>
                  <a:lnTo>
                    <a:pt x="617" y="162"/>
                  </a:lnTo>
                  <a:lnTo>
                    <a:pt x="616" y="166"/>
                  </a:lnTo>
                  <a:lnTo>
                    <a:pt x="616" y="166"/>
                  </a:lnTo>
                  <a:lnTo>
                    <a:pt x="613" y="184"/>
                  </a:lnTo>
                  <a:lnTo>
                    <a:pt x="610" y="197"/>
                  </a:lnTo>
                  <a:lnTo>
                    <a:pt x="610" y="197"/>
                  </a:lnTo>
                  <a:lnTo>
                    <a:pt x="600" y="235"/>
                  </a:lnTo>
                  <a:lnTo>
                    <a:pt x="593" y="257"/>
                  </a:lnTo>
                  <a:lnTo>
                    <a:pt x="591" y="269"/>
                  </a:lnTo>
                  <a:lnTo>
                    <a:pt x="591" y="269"/>
                  </a:lnTo>
                  <a:lnTo>
                    <a:pt x="562" y="320"/>
                  </a:lnTo>
                  <a:lnTo>
                    <a:pt x="533" y="371"/>
                  </a:lnTo>
                  <a:lnTo>
                    <a:pt x="524" y="464"/>
                  </a:lnTo>
                  <a:lnTo>
                    <a:pt x="524" y="464"/>
                  </a:lnTo>
                  <a:lnTo>
                    <a:pt x="535" y="448"/>
                  </a:lnTo>
                  <a:lnTo>
                    <a:pt x="558" y="412"/>
                  </a:lnTo>
                  <a:lnTo>
                    <a:pt x="571" y="392"/>
                  </a:lnTo>
                  <a:lnTo>
                    <a:pt x="584" y="375"/>
                  </a:lnTo>
                  <a:lnTo>
                    <a:pt x="595" y="363"/>
                  </a:lnTo>
                  <a:lnTo>
                    <a:pt x="599" y="359"/>
                  </a:lnTo>
                  <a:lnTo>
                    <a:pt x="601" y="358"/>
                  </a:lnTo>
                  <a:lnTo>
                    <a:pt x="601" y="358"/>
                  </a:lnTo>
                  <a:lnTo>
                    <a:pt x="613" y="358"/>
                  </a:lnTo>
                  <a:lnTo>
                    <a:pt x="627" y="358"/>
                  </a:lnTo>
                  <a:lnTo>
                    <a:pt x="642" y="361"/>
                  </a:lnTo>
                  <a:lnTo>
                    <a:pt x="653" y="363"/>
                  </a:lnTo>
                  <a:lnTo>
                    <a:pt x="653" y="363"/>
                  </a:lnTo>
                  <a:lnTo>
                    <a:pt x="665" y="366"/>
                  </a:lnTo>
                  <a:lnTo>
                    <a:pt x="687" y="371"/>
                  </a:lnTo>
                  <a:lnTo>
                    <a:pt x="753" y="384"/>
                  </a:lnTo>
                  <a:lnTo>
                    <a:pt x="817" y="397"/>
                  </a:lnTo>
                  <a:lnTo>
                    <a:pt x="838" y="401"/>
                  </a:lnTo>
                  <a:lnTo>
                    <a:pt x="845" y="404"/>
                  </a:lnTo>
                  <a:lnTo>
                    <a:pt x="845" y="404"/>
                  </a:lnTo>
                  <a:lnTo>
                    <a:pt x="852" y="412"/>
                  </a:lnTo>
                  <a:lnTo>
                    <a:pt x="852" y="412"/>
                  </a:lnTo>
                  <a:lnTo>
                    <a:pt x="868" y="402"/>
                  </a:lnTo>
                  <a:lnTo>
                    <a:pt x="881" y="393"/>
                  </a:lnTo>
                  <a:lnTo>
                    <a:pt x="886" y="389"/>
                  </a:lnTo>
                  <a:lnTo>
                    <a:pt x="890" y="384"/>
                  </a:lnTo>
                  <a:lnTo>
                    <a:pt x="890" y="384"/>
                  </a:lnTo>
                  <a:lnTo>
                    <a:pt x="894" y="375"/>
                  </a:lnTo>
                  <a:lnTo>
                    <a:pt x="898" y="365"/>
                  </a:lnTo>
                  <a:lnTo>
                    <a:pt x="902" y="355"/>
                  </a:lnTo>
                  <a:lnTo>
                    <a:pt x="904" y="354"/>
                  </a:lnTo>
                  <a:lnTo>
                    <a:pt x="907" y="354"/>
                  </a:lnTo>
                  <a:lnTo>
                    <a:pt x="907" y="354"/>
                  </a:lnTo>
                  <a:lnTo>
                    <a:pt x="911" y="355"/>
                  </a:lnTo>
                  <a:lnTo>
                    <a:pt x="913" y="361"/>
                  </a:lnTo>
                  <a:lnTo>
                    <a:pt x="920" y="374"/>
                  </a:lnTo>
                  <a:lnTo>
                    <a:pt x="924" y="388"/>
                  </a:lnTo>
                  <a:lnTo>
                    <a:pt x="925" y="399"/>
                  </a:lnTo>
                  <a:lnTo>
                    <a:pt x="925" y="399"/>
                  </a:lnTo>
                  <a:lnTo>
                    <a:pt x="917" y="436"/>
                  </a:lnTo>
                  <a:lnTo>
                    <a:pt x="911" y="461"/>
                  </a:lnTo>
                  <a:lnTo>
                    <a:pt x="905" y="477"/>
                  </a:lnTo>
                  <a:lnTo>
                    <a:pt x="905" y="477"/>
                  </a:lnTo>
                  <a:lnTo>
                    <a:pt x="896" y="494"/>
                  </a:lnTo>
                  <a:lnTo>
                    <a:pt x="892" y="499"/>
                  </a:lnTo>
                  <a:lnTo>
                    <a:pt x="890" y="502"/>
                  </a:lnTo>
                  <a:lnTo>
                    <a:pt x="887" y="502"/>
                  </a:lnTo>
                  <a:lnTo>
                    <a:pt x="887" y="502"/>
                  </a:lnTo>
                  <a:lnTo>
                    <a:pt x="874" y="498"/>
                  </a:lnTo>
                  <a:lnTo>
                    <a:pt x="862" y="494"/>
                  </a:lnTo>
                  <a:lnTo>
                    <a:pt x="862" y="494"/>
                  </a:lnTo>
                  <a:lnTo>
                    <a:pt x="853" y="493"/>
                  </a:lnTo>
                  <a:lnTo>
                    <a:pt x="848" y="491"/>
                  </a:lnTo>
                  <a:lnTo>
                    <a:pt x="845" y="490"/>
                  </a:lnTo>
                  <a:lnTo>
                    <a:pt x="845" y="490"/>
                  </a:lnTo>
                  <a:lnTo>
                    <a:pt x="841" y="486"/>
                  </a:lnTo>
                  <a:lnTo>
                    <a:pt x="840" y="485"/>
                  </a:lnTo>
                  <a:lnTo>
                    <a:pt x="839" y="481"/>
                  </a:lnTo>
                  <a:lnTo>
                    <a:pt x="839" y="481"/>
                  </a:lnTo>
                  <a:lnTo>
                    <a:pt x="839" y="470"/>
                  </a:lnTo>
                  <a:lnTo>
                    <a:pt x="839" y="468"/>
                  </a:lnTo>
                  <a:lnTo>
                    <a:pt x="831" y="478"/>
                  </a:lnTo>
                  <a:lnTo>
                    <a:pt x="818" y="482"/>
                  </a:lnTo>
                  <a:lnTo>
                    <a:pt x="744" y="476"/>
                  </a:lnTo>
                  <a:lnTo>
                    <a:pt x="744" y="476"/>
                  </a:lnTo>
                  <a:lnTo>
                    <a:pt x="676" y="478"/>
                  </a:lnTo>
                  <a:lnTo>
                    <a:pt x="676" y="478"/>
                  </a:lnTo>
                  <a:lnTo>
                    <a:pt x="646" y="482"/>
                  </a:lnTo>
                  <a:lnTo>
                    <a:pt x="653" y="517"/>
                  </a:lnTo>
                  <a:lnTo>
                    <a:pt x="606" y="649"/>
                  </a:lnTo>
                  <a:lnTo>
                    <a:pt x="606" y="649"/>
                  </a:lnTo>
                  <a:lnTo>
                    <a:pt x="600" y="659"/>
                  </a:lnTo>
                  <a:lnTo>
                    <a:pt x="585" y="674"/>
                  </a:lnTo>
                  <a:lnTo>
                    <a:pt x="545" y="717"/>
                  </a:lnTo>
                  <a:lnTo>
                    <a:pt x="486" y="776"/>
                  </a:lnTo>
                  <a:lnTo>
                    <a:pt x="335" y="749"/>
                  </a:lnTo>
                  <a:lnTo>
                    <a:pt x="335" y="749"/>
                  </a:lnTo>
                  <a:lnTo>
                    <a:pt x="336" y="764"/>
                  </a:lnTo>
                  <a:lnTo>
                    <a:pt x="339" y="801"/>
                  </a:lnTo>
                  <a:lnTo>
                    <a:pt x="339" y="821"/>
                  </a:lnTo>
                  <a:lnTo>
                    <a:pt x="337" y="839"/>
                  </a:lnTo>
                  <a:lnTo>
                    <a:pt x="335" y="852"/>
                  </a:lnTo>
                  <a:lnTo>
                    <a:pt x="332" y="856"/>
                  </a:lnTo>
                  <a:lnTo>
                    <a:pt x="329" y="857"/>
                  </a:lnTo>
                  <a:lnTo>
                    <a:pt x="329" y="857"/>
                  </a:lnTo>
                  <a:lnTo>
                    <a:pt x="314" y="861"/>
                  </a:lnTo>
                  <a:lnTo>
                    <a:pt x="293" y="866"/>
                  </a:lnTo>
                  <a:lnTo>
                    <a:pt x="282" y="868"/>
                  </a:lnTo>
                  <a:lnTo>
                    <a:pt x="273" y="868"/>
                  </a:lnTo>
                  <a:lnTo>
                    <a:pt x="267" y="866"/>
                  </a:lnTo>
                  <a:lnTo>
                    <a:pt x="265" y="865"/>
                  </a:lnTo>
                  <a:lnTo>
                    <a:pt x="264" y="864"/>
                  </a:lnTo>
                  <a:lnTo>
                    <a:pt x="264" y="864"/>
                  </a:lnTo>
                  <a:lnTo>
                    <a:pt x="260" y="857"/>
                  </a:lnTo>
                  <a:lnTo>
                    <a:pt x="258" y="852"/>
                  </a:lnTo>
                  <a:lnTo>
                    <a:pt x="256" y="844"/>
                  </a:lnTo>
                  <a:lnTo>
                    <a:pt x="258" y="835"/>
                  </a:lnTo>
                  <a:lnTo>
                    <a:pt x="258" y="835"/>
                  </a:lnTo>
                  <a:lnTo>
                    <a:pt x="259" y="806"/>
                  </a:lnTo>
                  <a:lnTo>
                    <a:pt x="259" y="792"/>
                  </a:lnTo>
                  <a:lnTo>
                    <a:pt x="258" y="781"/>
                  </a:lnTo>
                  <a:lnTo>
                    <a:pt x="258" y="781"/>
                  </a:lnTo>
                  <a:lnTo>
                    <a:pt x="254" y="774"/>
                  </a:lnTo>
                  <a:lnTo>
                    <a:pt x="251" y="768"/>
                  </a:lnTo>
                  <a:lnTo>
                    <a:pt x="250" y="763"/>
                  </a:lnTo>
                  <a:lnTo>
                    <a:pt x="251" y="762"/>
                  </a:lnTo>
                  <a:lnTo>
                    <a:pt x="252" y="760"/>
                  </a:lnTo>
                  <a:lnTo>
                    <a:pt x="252" y="760"/>
                  </a:lnTo>
                  <a:lnTo>
                    <a:pt x="260" y="758"/>
                  </a:lnTo>
                  <a:lnTo>
                    <a:pt x="272" y="754"/>
                  </a:lnTo>
                  <a:lnTo>
                    <a:pt x="294" y="750"/>
                  </a:lnTo>
                  <a:lnTo>
                    <a:pt x="294" y="750"/>
                  </a:lnTo>
                  <a:lnTo>
                    <a:pt x="312" y="747"/>
                  </a:lnTo>
                  <a:lnTo>
                    <a:pt x="320" y="746"/>
                  </a:lnTo>
                  <a:lnTo>
                    <a:pt x="323" y="745"/>
                  </a:lnTo>
                  <a:lnTo>
                    <a:pt x="323" y="745"/>
                  </a:lnTo>
                  <a:lnTo>
                    <a:pt x="316" y="734"/>
                  </a:lnTo>
                  <a:lnTo>
                    <a:pt x="316" y="734"/>
                  </a:lnTo>
                  <a:lnTo>
                    <a:pt x="294" y="724"/>
                  </a:lnTo>
                  <a:lnTo>
                    <a:pt x="277" y="715"/>
                  </a:lnTo>
                  <a:lnTo>
                    <a:pt x="269" y="711"/>
                  </a:lnTo>
                  <a:lnTo>
                    <a:pt x="265" y="708"/>
                  </a:lnTo>
                  <a:lnTo>
                    <a:pt x="265" y="708"/>
                  </a:lnTo>
                  <a:lnTo>
                    <a:pt x="247" y="695"/>
                  </a:lnTo>
                  <a:lnTo>
                    <a:pt x="217" y="676"/>
                  </a:lnTo>
                  <a:lnTo>
                    <a:pt x="186" y="653"/>
                  </a:lnTo>
                  <a:lnTo>
                    <a:pt x="174" y="644"/>
                  </a:lnTo>
                  <a:lnTo>
                    <a:pt x="166" y="636"/>
                  </a:lnTo>
                  <a:lnTo>
                    <a:pt x="166" y="636"/>
                  </a:lnTo>
                  <a:lnTo>
                    <a:pt x="157" y="618"/>
                  </a:lnTo>
                  <a:lnTo>
                    <a:pt x="144" y="592"/>
                  </a:lnTo>
                  <a:lnTo>
                    <a:pt x="126" y="555"/>
                  </a:lnTo>
                  <a:lnTo>
                    <a:pt x="126" y="555"/>
                  </a:lnTo>
                  <a:lnTo>
                    <a:pt x="117" y="541"/>
                  </a:lnTo>
                  <a:lnTo>
                    <a:pt x="113" y="533"/>
                  </a:lnTo>
                  <a:lnTo>
                    <a:pt x="110" y="525"/>
                  </a:lnTo>
                  <a:lnTo>
                    <a:pt x="110" y="525"/>
                  </a:lnTo>
                  <a:lnTo>
                    <a:pt x="110" y="517"/>
                  </a:lnTo>
                  <a:lnTo>
                    <a:pt x="110" y="507"/>
                  </a:lnTo>
                  <a:lnTo>
                    <a:pt x="111" y="497"/>
                  </a:lnTo>
                  <a:lnTo>
                    <a:pt x="111" y="497"/>
                  </a:lnTo>
                  <a:lnTo>
                    <a:pt x="103" y="499"/>
                  </a:lnTo>
                  <a:lnTo>
                    <a:pt x="97" y="500"/>
                  </a:lnTo>
                  <a:lnTo>
                    <a:pt x="94" y="500"/>
                  </a:lnTo>
                  <a:lnTo>
                    <a:pt x="94" y="500"/>
                  </a:lnTo>
                  <a:lnTo>
                    <a:pt x="94" y="494"/>
                  </a:lnTo>
                  <a:lnTo>
                    <a:pt x="96" y="489"/>
                  </a:lnTo>
                  <a:lnTo>
                    <a:pt x="96" y="489"/>
                  </a:lnTo>
                  <a:lnTo>
                    <a:pt x="85" y="498"/>
                  </a:lnTo>
                  <a:lnTo>
                    <a:pt x="72" y="506"/>
                  </a:lnTo>
                  <a:lnTo>
                    <a:pt x="72" y="506"/>
                  </a:lnTo>
                  <a:lnTo>
                    <a:pt x="72" y="504"/>
                  </a:lnTo>
                  <a:lnTo>
                    <a:pt x="73" y="500"/>
                  </a:lnTo>
                  <a:lnTo>
                    <a:pt x="75" y="495"/>
                  </a:lnTo>
                  <a:lnTo>
                    <a:pt x="63" y="503"/>
                  </a:lnTo>
                  <a:lnTo>
                    <a:pt x="58" y="495"/>
                  </a:lnTo>
                  <a:lnTo>
                    <a:pt x="58" y="495"/>
                  </a:lnTo>
                  <a:lnTo>
                    <a:pt x="51" y="498"/>
                  </a:lnTo>
                  <a:lnTo>
                    <a:pt x="47" y="499"/>
                  </a:lnTo>
                  <a:lnTo>
                    <a:pt x="45" y="500"/>
                  </a:lnTo>
                  <a:lnTo>
                    <a:pt x="45" y="500"/>
                  </a:lnTo>
                  <a:lnTo>
                    <a:pt x="46" y="498"/>
                  </a:lnTo>
                  <a:lnTo>
                    <a:pt x="42" y="490"/>
                  </a:lnTo>
                  <a:lnTo>
                    <a:pt x="42" y="490"/>
                  </a:lnTo>
                  <a:lnTo>
                    <a:pt x="34" y="476"/>
                  </a:lnTo>
                  <a:lnTo>
                    <a:pt x="26" y="464"/>
                  </a:lnTo>
                  <a:lnTo>
                    <a:pt x="26" y="464"/>
                  </a:lnTo>
                  <a:lnTo>
                    <a:pt x="21" y="460"/>
                  </a:lnTo>
                  <a:lnTo>
                    <a:pt x="15" y="457"/>
                  </a:lnTo>
                  <a:lnTo>
                    <a:pt x="11" y="453"/>
                  </a:lnTo>
                  <a:lnTo>
                    <a:pt x="9" y="451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0"/>
                  </a:lnTo>
                  <a:lnTo>
                    <a:pt x="3" y="419"/>
                  </a:lnTo>
                  <a:lnTo>
                    <a:pt x="2" y="409"/>
                  </a:lnTo>
                  <a:lnTo>
                    <a:pt x="2" y="409"/>
                  </a:lnTo>
                  <a:lnTo>
                    <a:pt x="0" y="393"/>
                  </a:lnTo>
                  <a:lnTo>
                    <a:pt x="0" y="387"/>
                  </a:lnTo>
                  <a:lnTo>
                    <a:pt x="2" y="378"/>
                  </a:lnTo>
                  <a:lnTo>
                    <a:pt x="2" y="378"/>
                  </a:lnTo>
                  <a:lnTo>
                    <a:pt x="4" y="367"/>
                  </a:lnTo>
                  <a:lnTo>
                    <a:pt x="8" y="355"/>
                  </a:lnTo>
                  <a:lnTo>
                    <a:pt x="13" y="345"/>
                  </a:lnTo>
                  <a:lnTo>
                    <a:pt x="16" y="342"/>
                  </a:lnTo>
                  <a:lnTo>
                    <a:pt x="17" y="341"/>
                  </a:lnTo>
                  <a:lnTo>
                    <a:pt x="17" y="341"/>
                  </a:lnTo>
                  <a:lnTo>
                    <a:pt x="21" y="337"/>
                  </a:lnTo>
                  <a:lnTo>
                    <a:pt x="24" y="332"/>
                  </a:lnTo>
                  <a:lnTo>
                    <a:pt x="28" y="327"/>
                  </a:lnTo>
                  <a:lnTo>
                    <a:pt x="30" y="324"/>
                  </a:lnTo>
                  <a:lnTo>
                    <a:pt x="34" y="323"/>
                  </a:lnTo>
                  <a:lnTo>
                    <a:pt x="34" y="323"/>
                  </a:lnTo>
                  <a:lnTo>
                    <a:pt x="50" y="316"/>
                  </a:lnTo>
                  <a:lnTo>
                    <a:pt x="60" y="311"/>
                  </a:lnTo>
                  <a:lnTo>
                    <a:pt x="60" y="311"/>
                  </a:lnTo>
                  <a:lnTo>
                    <a:pt x="66" y="308"/>
                  </a:lnTo>
                  <a:lnTo>
                    <a:pt x="69" y="307"/>
                  </a:lnTo>
                  <a:lnTo>
                    <a:pt x="75" y="306"/>
                  </a:lnTo>
                  <a:lnTo>
                    <a:pt x="75" y="306"/>
                  </a:lnTo>
                  <a:lnTo>
                    <a:pt x="86" y="310"/>
                  </a:lnTo>
                  <a:lnTo>
                    <a:pt x="94" y="311"/>
                  </a:lnTo>
                  <a:lnTo>
                    <a:pt x="105" y="316"/>
                  </a:lnTo>
                  <a:lnTo>
                    <a:pt x="118" y="325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2288479-7EED-4939-9664-4FB0A7193C92}"/>
              </a:ext>
            </a:extLst>
          </p:cNvPr>
          <p:cNvGrpSpPr/>
          <p:nvPr/>
        </p:nvGrpSpPr>
        <p:grpSpPr>
          <a:xfrm>
            <a:off x="3653221" y="871619"/>
            <a:ext cx="2381497" cy="2653246"/>
            <a:chOff x="2070490" y="737305"/>
            <a:chExt cx="1527307" cy="1701586"/>
          </a:xfrm>
        </p:grpSpPr>
        <p:sp>
          <p:nvSpPr>
            <p:cNvPr id="11" name="Freeform 16">
              <a:extLst>
                <a:ext uri="{FF2B5EF4-FFF2-40B4-BE49-F238E27FC236}">
                  <a16:creationId xmlns:a16="http://schemas.microsoft.com/office/drawing/2014/main" id="{8DFEB727-AC42-4220-9174-C53B198B6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910" y="737305"/>
              <a:ext cx="206185" cy="195442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rgbClr val="FF0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C212360E-83E4-47D2-A5B1-56387716F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145" y="2155857"/>
              <a:ext cx="350752" cy="283033"/>
            </a:xfrm>
            <a:custGeom>
              <a:avLst/>
              <a:gdLst>
                <a:gd name="T0" fmla="*/ 17 w 606"/>
                <a:gd name="T1" fmla="*/ 51 h 489"/>
                <a:gd name="T2" fmla="*/ 29 w 606"/>
                <a:gd name="T3" fmla="*/ 36 h 489"/>
                <a:gd name="T4" fmla="*/ 43 w 606"/>
                <a:gd name="T5" fmla="*/ 25 h 489"/>
                <a:gd name="T6" fmla="*/ 60 w 606"/>
                <a:gd name="T7" fmla="*/ 16 h 489"/>
                <a:gd name="T8" fmla="*/ 101 w 606"/>
                <a:gd name="T9" fmla="*/ 2 h 489"/>
                <a:gd name="T10" fmla="*/ 148 w 606"/>
                <a:gd name="T11" fmla="*/ 0 h 489"/>
                <a:gd name="T12" fmla="*/ 200 w 606"/>
                <a:gd name="T13" fmla="*/ 6 h 489"/>
                <a:gd name="T14" fmla="*/ 256 w 606"/>
                <a:gd name="T15" fmla="*/ 22 h 489"/>
                <a:gd name="T16" fmla="*/ 315 w 606"/>
                <a:gd name="T17" fmla="*/ 46 h 489"/>
                <a:gd name="T18" fmla="*/ 375 w 606"/>
                <a:gd name="T19" fmla="*/ 77 h 489"/>
                <a:gd name="T20" fmla="*/ 405 w 606"/>
                <a:gd name="T21" fmla="*/ 97 h 489"/>
                <a:gd name="T22" fmla="*/ 460 w 606"/>
                <a:gd name="T23" fmla="*/ 138 h 489"/>
                <a:gd name="T24" fmla="*/ 508 w 606"/>
                <a:gd name="T25" fmla="*/ 183 h 489"/>
                <a:gd name="T26" fmla="*/ 546 w 606"/>
                <a:gd name="T27" fmla="*/ 229 h 489"/>
                <a:gd name="T28" fmla="*/ 576 w 606"/>
                <a:gd name="T29" fmla="*/ 276 h 489"/>
                <a:gd name="T30" fmla="*/ 597 w 606"/>
                <a:gd name="T31" fmla="*/ 321 h 489"/>
                <a:gd name="T32" fmla="*/ 606 w 606"/>
                <a:gd name="T33" fmla="*/ 364 h 489"/>
                <a:gd name="T34" fmla="*/ 605 w 606"/>
                <a:gd name="T35" fmla="*/ 394 h 489"/>
                <a:gd name="T36" fmla="*/ 601 w 606"/>
                <a:gd name="T37" fmla="*/ 413 h 489"/>
                <a:gd name="T38" fmla="*/ 595 w 606"/>
                <a:gd name="T39" fmla="*/ 430 h 489"/>
                <a:gd name="T40" fmla="*/ 589 w 606"/>
                <a:gd name="T41" fmla="*/ 438 h 489"/>
                <a:gd name="T42" fmla="*/ 578 w 606"/>
                <a:gd name="T43" fmla="*/ 452 h 489"/>
                <a:gd name="T44" fmla="*/ 563 w 606"/>
                <a:gd name="T45" fmla="*/ 464 h 489"/>
                <a:gd name="T46" fmla="*/ 548 w 606"/>
                <a:gd name="T47" fmla="*/ 473 h 489"/>
                <a:gd name="T48" fmla="*/ 508 w 606"/>
                <a:gd name="T49" fmla="*/ 485 h 489"/>
                <a:gd name="T50" fmla="*/ 461 w 606"/>
                <a:gd name="T51" fmla="*/ 489 h 489"/>
                <a:gd name="T52" fmla="*/ 409 w 606"/>
                <a:gd name="T53" fmla="*/ 482 h 489"/>
                <a:gd name="T54" fmla="*/ 353 w 606"/>
                <a:gd name="T55" fmla="*/ 468 h 489"/>
                <a:gd name="T56" fmla="*/ 294 w 606"/>
                <a:gd name="T57" fmla="*/ 444 h 489"/>
                <a:gd name="T58" fmla="*/ 234 w 606"/>
                <a:gd name="T59" fmla="*/ 413 h 489"/>
                <a:gd name="T60" fmla="*/ 204 w 606"/>
                <a:gd name="T61" fmla="*/ 394 h 489"/>
                <a:gd name="T62" fmla="*/ 148 w 606"/>
                <a:gd name="T63" fmla="*/ 351 h 489"/>
                <a:gd name="T64" fmla="*/ 100 w 606"/>
                <a:gd name="T65" fmla="*/ 307 h 489"/>
                <a:gd name="T66" fmla="*/ 60 w 606"/>
                <a:gd name="T67" fmla="*/ 260 h 489"/>
                <a:gd name="T68" fmla="*/ 30 w 606"/>
                <a:gd name="T69" fmla="*/ 213 h 489"/>
                <a:gd name="T70" fmla="*/ 9 w 606"/>
                <a:gd name="T71" fmla="*/ 167 h 489"/>
                <a:gd name="T72" fmla="*/ 0 w 606"/>
                <a:gd name="T73" fmla="*/ 124 h 489"/>
                <a:gd name="T74" fmla="*/ 2 w 606"/>
                <a:gd name="T75" fmla="*/ 94 h 489"/>
                <a:gd name="T76" fmla="*/ 6 w 606"/>
                <a:gd name="T77" fmla="*/ 76 h 489"/>
                <a:gd name="T78" fmla="*/ 13 w 606"/>
                <a:gd name="T79" fmla="*/ 59 h 489"/>
                <a:gd name="T80" fmla="*/ 17 w 606"/>
                <a:gd name="T81" fmla="*/ 5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6" h="489">
                  <a:moveTo>
                    <a:pt x="17" y="51"/>
                  </a:moveTo>
                  <a:lnTo>
                    <a:pt x="17" y="51"/>
                  </a:lnTo>
                  <a:lnTo>
                    <a:pt x="24" y="43"/>
                  </a:lnTo>
                  <a:lnTo>
                    <a:pt x="29" y="36"/>
                  </a:lnTo>
                  <a:lnTo>
                    <a:pt x="37" y="30"/>
                  </a:lnTo>
                  <a:lnTo>
                    <a:pt x="43" y="25"/>
                  </a:lnTo>
                  <a:lnTo>
                    <a:pt x="53" y="19"/>
                  </a:lnTo>
                  <a:lnTo>
                    <a:pt x="60" y="16"/>
                  </a:lnTo>
                  <a:lnTo>
                    <a:pt x="80" y="8"/>
                  </a:lnTo>
                  <a:lnTo>
                    <a:pt x="101" y="2"/>
                  </a:lnTo>
                  <a:lnTo>
                    <a:pt x="123" y="0"/>
                  </a:lnTo>
                  <a:lnTo>
                    <a:pt x="148" y="0"/>
                  </a:lnTo>
                  <a:lnTo>
                    <a:pt x="173" y="2"/>
                  </a:lnTo>
                  <a:lnTo>
                    <a:pt x="200" y="6"/>
                  </a:lnTo>
                  <a:lnTo>
                    <a:pt x="228" y="13"/>
                  </a:lnTo>
                  <a:lnTo>
                    <a:pt x="256" y="22"/>
                  </a:lnTo>
                  <a:lnTo>
                    <a:pt x="286" y="33"/>
                  </a:lnTo>
                  <a:lnTo>
                    <a:pt x="315" y="46"/>
                  </a:lnTo>
                  <a:lnTo>
                    <a:pt x="345" y="60"/>
                  </a:lnTo>
                  <a:lnTo>
                    <a:pt x="375" y="77"/>
                  </a:lnTo>
                  <a:lnTo>
                    <a:pt x="405" y="97"/>
                  </a:lnTo>
                  <a:lnTo>
                    <a:pt x="405" y="97"/>
                  </a:lnTo>
                  <a:lnTo>
                    <a:pt x="434" y="116"/>
                  </a:lnTo>
                  <a:lnTo>
                    <a:pt x="460" y="138"/>
                  </a:lnTo>
                  <a:lnTo>
                    <a:pt x="485" y="161"/>
                  </a:lnTo>
                  <a:lnTo>
                    <a:pt x="508" y="183"/>
                  </a:lnTo>
                  <a:lnTo>
                    <a:pt x="528" y="206"/>
                  </a:lnTo>
                  <a:lnTo>
                    <a:pt x="546" y="229"/>
                  </a:lnTo>
                  <a:lnTo>
                    <a:pt x="563" y="252"/>
                  </a:lnTo>
                  <a:lnTo>
                    <a:pt x="576" y="276"/>
                  </a:lnTo>
                  <a:lnTo>
                    <a:pt x="588" y="299"/>
                  </a:lnTo>
                  <a:lnTo>
                    <a:pt x="597" y="321"/>
                  </a:lnTo>
                  <a:lnTo>
                    <a:pt x="602" y="344"/>
                  </a:lnTo>
                  <a:lnTo>
                    <a:pt x="606" y="364"/>
                  </a:lnTo>
                  <a:lnTo>
                    <a:pt x="606" y="384"/>
                  </a:lnTo>
                  <a:lnTo>
                    <a:pt x="605" y="394"/>
                  </a:lnTo>
                  <a:lnTo>
                    <a:pt x="604" y="404"/>
                  </a:lnTo>
                  <a:lnTo>
                    <a:pt x="601" y="413"/>
                  </a:lnTo>
                  <a:lnTo>
                    <a:pt x="599" y="421"/>
                  </a:lnTo>
                  <a:lnTo>
                    <a:pt x="595" y="430"/>
                  </a:lnTo>
                  <a:lnTo>
                    <a:pt x="589" y="438"/>
                  </a:lnTo>
                  <a:lnTo>
                    <a:pt x="589" y="438"/>
                  </a:lnTo>
                  <a:lnTo>
                    <a:pt x="584" y="444"/>
                  </a:lnTo>
                  <a:lnTo>
                    <a:pt x="578" y="452"/>
                  </a:lnTo>
                  <a:lnTo>
                    <a:pt x="571" y="457"/>
                  </a:lnTo>
                  <a:lnTo>
                    <a:pt x="563" y="464"/>
                  </a:lnTo>
                  <a:lnTo>
                    <a:pt x="555" y="469"/>
                  </a:lnTo>
                  <a:lnTo>
                    <a:pt x="548" y="473"/>
                  </a:lnTo>
                  <a:lnTo>
                    <a:pt x="528" y="481"/>
                  </a:lnTo>
                  <a:lnTo>
                    <a:pt x="508" y="485"/>
                  </a:lnTo>
                  <a:lnTo>
                    <a:pt x="485" y="487"/>
                  </a:lnTo>
                  <a:lnTo>
                    <a:pt x="461" y="489"/>
                  </a:lnTo>
                  <a:lnTo>
                    <a:pt x="435" y="486"/>
                  </a:lnTo>
                  <a:lnTo>
                    <a:pt x="409" y="482"/>
                  </a:lnTo>
                  <a:lnTo>
                    <a:pt x="382" y="477"/>
                  </a:lnTo>
                  <a:lnTo>
                    <a:pt x="353" y="468"/>
                  </a:lnTo>
                  <a:lnTo>
                    <a:pt x="323" y="457"/>
                  </a:lnTo>
                  <a:lnTo>
                    <a:pt x="294" y="444"/>
                  </a:lnTo>
                  <a:lnTo>
                    <a:pt x="264" y="430"/>
                  </a:lnTo>
                  <a:lnTo>
                    <a:pt x="234" y="413"/>
                  </a:lnTo>
                  <a:lnTo>
                    <a:pt x="204" y="394"/>
                  </a:lnTo>
                  <a:lnTo>
                    <a:pt x="204" y="394"/>
                  </a:lnTo>
                  <a:lnTo>
                    <a:pt x="175" y="374"/>
                  </a:lnTo>
                  <a:lnTo>
                    <a:pt x="148" y="351"/>
                  </a:lnTo>
                  <a:lnTo>
                    <a:pt x="123" y="329"/>
                  </a:lnTo>
                  <a:lnTo>
                    <a:pt x="100" y="307"/>
                  </a:lnTo>
                  <a:lnTo>
                    <a:pt x="79" y="283"/>
                  </a:lnTo>
                  <a:lnTo>
                    <a:pt x="60" y="260"/>
                  </a:lnTo>
                  <a:lnTo>
                    <a:pt x="43" y="236"/>
                  </a:lnTo>
                  <a:lnTo>
                    <a:pt x="30" y="213"/>
                  </a:lnTo>
                  <a:lnTo>
                    <a:pt x="19" y="189"/>
                  </a:lnTo>
                  <a:lnTo>
                    <a:pt x="9" y="167"/>
                  </a:lnTo>
                  <a:lnTo>
                    <a:pt x="4" y="145"/>
                  </a:lnTo>
                  <a:lnTo>
                    <a:pt x="0" y="124"/>
                  </a:lnTo>
                  <a:lnTo>
                    <a:pt x="0" y="103"/>
                  </a:lnTo>
                  <a:lnTo>
                    <a:pt x="2" y="94"/>
                  </a:lnTo>
                  <a:lnTo>
                    <a:pt x="3" y="85"/>
                  </a:lnTo>
                  <a:lnTo>
                    <a:pt x="6" y="76"/>
                  </a:lnTo>
                  <a:lnTo>
                    <a:pt x="8" y="66"/>
                  </a:lnTo>
                  <a:lnTo>
                    <a:pt x="13" y="59"/>
                  </a:lnTo>
                  <a:lnTo>
                    <a:pt x="17" y="51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00B05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3825A087-344F-4E43-BAD8-E95889F2F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0490" y="1047002"/>
              <a:ext cx="581025" cy="447675"/>
            </a:xfrm>
            <a:custGeom>
              <a:avLst/>
              <a:gdLst>
                <a:gd name="T0" fmla="*/ 0 w 366"/>
                <a:gd name="T1" fmla="*/ 198 h 282"/>
                <a:gd name="T2" fmla="*/ 6 w 366"/>
                <a:gd name="T3" fmla="*/ 176 h 282"/>
                <a:gd name="T4" fmla="*/ 23 w 366"/>
                <a:gd name="T5" fmla="*/ 148 h 282"/>
                <a:gd name="T6" fmla="*/ 50 w 366"/>
                <a:gd name="T7" fmla="*/ 115 h 282"/>
                <a:gd name="T8" fmla="*/ 82 w 366"/>
                <a:gd name="T9" fmla="*/ 82 h 282"/>
                <a:gd name="T10" fmla="*/ 120 w 366"/>
                <a:gd name="T11" fmla="*/ 51 h 282"/>
                <a:gd name="T12" fmla="*/ 161 w 366"/>
                <a:gd name="T13" fmla="*/ 25 h 282"/>
                <a:gd name="T14" fmla="*/ 201 w 366"/>
                <a:gd name="T15" fmla="*/ 6 h 282"/>
                <a:gd name="T16" fmla="*/ 231 w 366"/>
                <a:gd name="T17" fmla="*/ 0 h 282"/>
                <a:gd name="T18" fmla="*/ 240 w 366"/>
                <a:gd name="T19" fmla="*/ 0 h 282"/>
                <a:gd name="T20" fmla="*/ 259 w 366"/>
                <a:gd name="T21" fmla="*/ 1 h 282"/>
                <a:gd name="T22" fmla="*/ 274 w 366"/>
                <a:gd name="T23" fmla="*/ 6 h 282"/>
                <a:gd name="T24" fmla="*/ 303 w 366"/>
                <a:gd name="T25" fmla="*/ 25 h 282"/>
                <a:gd name="T26" fmla="*/ 324 w 366"/>
                <a:gd name="T27" fmla="*/ 51 h 282"/>
                <a:gd name="T28" fmla="*/ 341 w 366"/>
                <a:gd name="T29" fmla="*/ 82 h 282"/>
                <a:gd name="T30" fmla="*/ 353 w 366"/>
                <a:gd name="T31" fmla="*/ 115 h 282"/>
                <a:gd name="T32" fmla="*/ 360 w 366"/>
                <a:gd name="T33" fmla="*/ 148 h 282"/>
                <a:gd name="T34" fmla="*/ 366 w 366"/>
                <a:gd name="T35" fmla="*/ 198 h 282"/>
                <a:gd name="T36" fmla="*/ 364 w 366"/>
                <a:gd name="T37" fmla="*/ 208 h 282"/>
                <a:gd name="T38" fmla="*/ 358 w 366"/>
                <a:gd name="T39" fmla="*/ 223 h 282"/>
                <a:gd name="T40" fmla="*/ 343 w 366"/>
                <a:gd name="T41" fmla="*/ 239 h 282"/>
                <a:gd name="T42" fmla="*/ 324 w 366"/>
                <a:gd name="T43" fmla="*/ 252 h 282"/>
                <a:gd name="T44" fmla="*/ 299 w 366"/>
                <a:gd name="T45" fmla="*/ 263 h 282"/>
                <a:gd name="T46" fmla="*/ 270 w 366"/>
                <a:gd name="T47" fmla="*/ 272 h 282"/>
                <a:gd name="T48" fmla="*/ 238 w 366"/>
                <a:gd name="T49" fmla="*/ 278 h 282"/>
                <a:gd name="T50" fmla="*/ 201 w 366"/>
                <a:gd name="T51" fmla="*/ 282 h 282"/>
                <a:gd name="T52" fmla="*/ 183 w 366"/>
                <a:gd name="T53" fmla="*/ 282 h 282"/>
                <a:gd name="T54" fmla="*/ 146 w 366"/>
                <a:gd name="T55" fmla="*/ 281 h 282"/>
                <a:gd name="T56" fmla="*/ 112 w 366"/>
                <a:gd name="T57" fmla="*/ 276 h 282"/>
                <a:gd name="T58" fmla="*/ 81 w 366"/>
                <a:gd name="T59" fmla="*/ 268 h 282"/>
                <a:gd name="T60" fmla="*/ 53 w 366"/>
                <a:gd name="T61" fmla="*/ 257 h 282"/>
                <a:gd name="T62" fmla="*/ 31 w 366"/>
                <a:gd name="T63" fmla="*/ 246 h 282"/>
                <a:gd name="T64" fmla="*/ 14 w 366"/>
                <a:gd name="T65" fmla="*/ 231 h 282"/>
                <a:gd name="T66" fmla="*/ 4 w 366"/>
                <a:gd name="T67" fmla="*/ 215 h 282"/>
                <a:gd name="T68" fmla="*/ 0 w 366"/>
                <a:gd name="T69" fmla="*/ 19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282">
                  <a:moveTo>
                    <a:pt x="0" y="198"/>
                  </a:moveTo>
                  <a:lnTo>
                    <a:pt x="0" y="198"/>
                  </a:lnTo>
                  <a:lnTo>
                    <a:pt x="1" y="188"/>
                  </a:lnTo>
                  <a:lnTo>
                    <a:pt x="6" y="176"/>
                  </a:lnTo>
                  <a:lnTo>
                    <a:pt x="13" y="163"/>
                  </a:lnTo>
                  <a:lnTo>
                    <a:pt x="23" y="148"/>
                  </a:lnTo>
                  <a:lnTo>
                    <a:pt x="35" y="132"/>
                  </a:lnTo>
                  <a:lnTo>
                    <a:pt x="50" y="115"/>
                  </a:lnTo>
                  <a:lnTo>
                    <a:pt x="65" y="98"/>
                  </a:lnTo>
                  <a:lnTo>
                    <a:pt x="82" y="82"/>
                  </a:lnTo>
                  <a:lnTo>
                    <a:pt x="100" y="65"/>
                  </a:lnTo>
                  <a:lnTo>
                    <a:pt x="120" y="51"/>
                  </a:lnTo>
                  <a:lnTo>
                    <a:pt x="140" y="36"/>
                  </a:lnTo>
                  <a:lnTo>
                    <a:pt x="161" y="25"/>
                  </a:lnTo>
                  <a:lnTo>
                    <a:pt x="180" y="14"/>
                  </a:lnTo>
                  <a:lnTo>
                    <a:pt x="201" y="6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9" y="0"/>
                  </a:lnTo>
                  <a:lnTo>
                    <a:pt x="259" y="1"/>
                  </a:lnTo>
                  <a:lnTo>
                    <a:pt x="266" y="4"/>
                  </a:lnTo>
                  <a:lnTo>
                    <a:pt x="274" y="6"/>
                  </a:lnTo>
                  <a:lnTo>
                    <a:pt x="290" y="14"/>
                  </a:lnTo>
                  <a:lnTo>
                    <a:pt x="303" y="25"/>
                  </a:lnTo>
                  <a:lnTo>
                    <a:pt x="315" y="36"/>
                  </a:lnTo>
                  <a:lnTo>
                    <a:pt x="324" y="51"/>
                  </a:lnTo>
                  <a:lnTo>
                    <a:pt x="333" y="65"/>
                  </a:lnTo>
                  <a:lnTo>
                    <a:pt x="341" y="82"/>
                  </a:lnTo>
                  <a:lnTo>
                    <a:pt x="347" y="98"/>
                  </a:lnTo>
                  <a:lnTo>
                    <a:pt x="353" y="115"/>
                  </a:lnTo>
                  <a:lnTo>
                    <a:pt x="356" y="132"/>
                  </a:lnTo>
                  <a:lnTo>
                    <a:pt x="360" y="148"/>
                  </a:lnTo>
                  <a:lnTo>
                    <a:pt x="364" y="176"/>
                  </a:lnTo>
                  <a:lnTo>
                    <a:pt x="366" y="198"/>
                  </a:lnTo>
                  <a:lnTo>
                    <a:pt x="366" y="198"/>
                  </a:lnTo>
                  <a:lnTo>
                    <a:pt x="364" y="208"/>
                  </a:lnTo>
                  <a:lnTo>
                    <a:pt x="362" y="215"/>
                  </a:lnTo>
                  <a:lnTo>
                    <a:pt x="358" y="223"/>
                  </a:lnTo>
                  <a:lnTo>
                    <a:pt x="351" y="231"/>
                  </a:lnTo>
                  <a:lnTo>
                    <a:pt x="343" y="239"/>
                  </a:lnTo>
                  <a:lnTo>
                    <a:pt x="334" y="246"/>
                  </a:lnTo>
                  <a:lnTo>
                    <a:pt x="324" y="252"/>
                  </a:lnTo>
                  <a:lnTo>
                    <a:pt x="312" y="257"/>
                  </a:lnTo>
                  <a:lnTo>
                    <a:pt x="299" y="263"/>
                  </a:lnTo>
                  <a:lnTo>
                    <a:pt x="285" y="268"/>
                  </a:lnTo>
                  <a:lnTo>
                    <a:pt x="270" y="272"/>
                  </a:lnTo>
                  <a:lnTo>
                    <a:pt x="253" y="276"/>
                  </a:lnTo>
                  <a:lnTo>
                    <a:pt x="238" y="278"/>
                  </a:lnTo>
                  <a:lnTo>
                    <a:pt x="219" y="281"/>
                  </a:lnTo>
                  <a:lnTo>
                    <a:pt x="201" y="282"/>
                  </a:lnTo>
                  <a:lnTo>
                    <a:pt x="183" y="282"/>
                  </a:lnTo>
                  <a:lnTo>
                    <a:pt x="183" y="282"/>
                  </a:lnTo>
                  <a:lnTo>
                    <a:pt x="164" y="282"/>
                  </a:lnTo>
                  <a:lnTo>
                    <a:pt x="146" y="281"/>
                  </a:lnTo>
                  <a:lnTo>
                    <a:pt x="128" y="278"/>
                  </a:lnTo>
                  <a:lnTo>
                    <a:pt x="112" y="276"/>
                  </a:lnTo>
                  <a:lnTo>
                    <a:pt x="95" y="272"/>
                  </a:lnTo>
                  <a:lnTo>
                    <a:pt x="81" y="268"/>
                  </a:lnTo>
                  <a:lnTo>
                    <a:pt x="66" y="263"/>
                  </a:lnTo>
                  <a:lnTo>
                    <a:pt x="53" y="257"/>
                  </a:lnTo>
                  <a:lnTo>
                    <a:pt x="42" y="252"/>
                  </a:lnTo>
                  <a:lnTo>
                    <a:pt x="31" y="246"/>
                  </a:lnTo>
                  <a:lnTo>
                    <a:pt x="22" y="239"/>
                  </a:lnTo>
                  <a:lnTo>
                    <a:pt x="14" y="231"/>
                  </a:lnTo>
                  <a:lnTo>
                    <a:pt x="8" y="223"/>
                  </a:lnTo>
                  <a:lnTo>
                    <a:pt x="4" y="215"/>
                  </a:lnTo>
                  <a:lnTo>
                    <a:pt x="1" y="208"/>
                  </a:lnTo>
                  <a:lnTo>
                    <a:pt x="0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FFC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D2829EAB-A036-42F6-8936-2DFCB096A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324" y="835027"/>
              <a:ext cx="1099473" cy="1603864"/>
            </a:xfrm>
            <a:custGeom>
              <a:avLst/>
              <a:gdLst>
                <a:gd name="T0" fmla="*/ 166 w 885"/>
                <a:gd name="T1" fmla="*/ 376 h 1291"/>
                <a:gd name="T2" fmla="*/ 122 w 885"/>
                <a:gd name="T3" fmla="*/ 433 h 1291"/>
                <a:gd name="T4" fmla="*/ 106 w 885"/>
                <a:gd name="T5" fmla="*/ 334 h 1291"/>
                <a:gd name="T6" fmla="*/ 100 w 885"/>
                <a:gd name="T7" fmla="*/ 243 h 1291"/>
                <a:gd name="T8" fmla="*/ 80 w 885"/>
                <a:gd name="T9" fmla="*/ 236 h 1291"/>
                <a:gd name="T10" fmla="*/ 64 w 885"/>
                <a:gd name="T11" fmla="*/ 232 h 1291"/>
                <a:gd name="T12" fmla="*/ 46 w 885"/>
                <a:gd name="T13" fmla="*/ 248 h 1291"/>
                <a:gd name="T14" fmla="*/ 24 w 885"/>
                <a:gd name="T15" fmla="*/ 269 h 1291"/>
                <a:gd name="T16" fmla="*/ 27 w 885"/>
                <a:gd name="T17" fmla="*/ 358 h 1291"/>
                <a:gd name="T18" fmla="*/ 2 w 885"/>
                <a:gd name="T19" fmla="*/ 551 h 1291"/>
                <a:gd name="T20" fmla="*/ 109 w 885"/>
                <a:gd name="T21" fmla="*/ 535 h 1291"/>
                <a:gd name="T22" fmla="*/ 209 w 885"/>
                <a:gd name="T23" fmla="*/ 500 h 1291"/>
                <a:gd name="T24" fmla="*/ 260 w 885"/>
                <a:gd name="T25" fmla="*/ 518 h 1291"/>
                <a:gd name="T26" fmla="*/ 296 w 885"/>
                <a:gd name="T27" fmla="*/ 682 h 1291"/>
                <a:gd name="T28" fmla="*/ 309 w 885"/>
                <a:gd name="T29" fmla="*/ 815 h 1291"/>
                <a:gd name="T30" fmla="*/ 283 w 885"/>
                <a:gd name="T31" fmla="*/ 1045 h 1291"/>
                <a:gd name="T32" fmla="*/ 249 w 885"/>
                <a:gd name="T33" fmla="*/ 1159 h 1291"/>
                <a:gd name="T34" fmla="*/ 221 w 885"/>
                <a:gd name="T35" fmla="*/ 1191 h 1291"/>
                <a:gd name="T36" fmla="*/ 280 w 885"/>
                <a:gd name="T37" fmla="*/ 1266 h 1291"/>
                <a:gd name="T38" fmla="*/ 324 w 885"/>
                <a:gd name="T39" fmla="*/ 1289 h 1291"/>
                <a:gd name="T40" fmla="*/ 353 w 885"/>
                <a:gd name="T41" fmla="*/ 1220 h 1291"/>
                <a:gd name="T42" fmla="*/ 357 w 885"/>
                <a:gd name="T43" fmla="*/ 1126 h 1291"/>
                <a:gd name="T44" fmla="*/ 401 w 885"/>
                <a:gd name="T45" fmla="*/ 980 h 1291"/>
                <a:gd name="T46" fmla="*/ 524 w 885"/>
                <a:gd name="T47" fmla="*/ 921 h 1291"/>
                <a:gd name="T48" fmla="*/ 583 w 885"/>
                <a:gd name="T49" fmla="*/ 965 h 1291"/>
                <a:gd name="T50" fmla="*/ 503 w 885"/>
                <a:gd name="T51" fmla="*/ 1016 h 1291"/>
                <a:gd name="T52" fmla="*/ 475 w 885"/>
                <a:gd name="T53" fmla="*/ 1062 h 1291"/>
                <a:gd name="T54" fmla="*/ 506 w 885"/>
                <a:gd name="T55" fmla="*/ 1133 h 1291"/>
                <a:gd name="T56" fmla="*/ 556 w 885"/>
                <a:gd name="T57" fmla="*/ 1228 h 1291"/>
                <a:gd name="T58" fmla="*/ 600 w 885"/>
                <a:gd name="T59" fmla="*/ 1229 h 1291"/>
                <a:gd name="T60" fmla="*/ 605 w 885"/>
                <a:gd name="T61" fmla="*/ 1174 h 1291"/>
                <a:gd name="T62" fmla="*/ 583 w 885"/>
                <a:gd name="T63" fmla="*/ 1088 h 1291"/>
                <a:gd name="T64" fmla="*/ 693 w 885"/>
                <a:gd name="T65" fmla="*/ 1007 h 1291"/>
                <a:gd name="T66" fmla="*/ 879 w 885"/>
                <a:gd name="T67" fmla="*/ 887 h 1291"/>
                <a:gd name="T68" fmla="*/ 881 w 885"/>
                <a:gd name="T69" fmla="*/ 816 h 1291"/>
                <a:gd name="T70" fmla="*/ 817 w 885"/>
                <a:gd name="T71" fmla="*/ 754 h 1291"/>
                <a:gd name="T72" fmla="*/ 567 w 885"/>
                <a:gd name="T73" fmla="*/ 453 h 1291"/>
                <a:gd name="T74" fmla="*/ 625 w 885"/>
                <a:gd name="T75" fmla="*/ 350 h 1291"/>
                <a:gd name="T76" fmla="*/ 741 w 885"/>
                <a:gd name="T77" fmla="*/ 288 h 1291"/>
                <a:gd name="T78" fmla="*/ 857 w 885"/>
                <a:gd name="T79" fmla="*/ 81 h 1291"/>
                <a:gd name="T80" fmla="*/ 863 w 885"/>
                <a:gd name="T81" fmla="*/ 28 h 1291"/>
                <a:gd name="T82" fmla="*/ 834 w 885"/>
                <a:gd name="T83" fmla="*/ 10 h 1291"/>
                <a:gd name="T84" fmla="*/ 819 w 885"/>
                <a:gd name="T85" fmla="*/ 39 h 1291"/>
                <a:gd name="T86" fmla="*/ 805 w 885"/>
                <a:gd name="T87" fmla="*/ 19 h 1291"/>
                <a:gd name="T88" fmla="*/ 795 w 885"/>
                <a:gd name="T89" fmla="*/ 40 h 1291"/>
                <a:gd name="T90" fmla="*/ 631 w 885"/>
                <a:gd name="T91" fmla="*/ 243 h 1291"/>
                <a:gd name="T92" fmla="*/ 484 w 885"/>
                <a:gd name="T93" fmla="*/ 269 h 1291"/>
                <a:gd name="T94" fmla="*/ 437 w 885"/>
                <a:gd name="T95" fmla="*/ 264 h 1291"/>
                <a:gd name="T96" fmla="*/ 442 w 885"/>
                <a:gd name="T97" fmla="*/ 220 h 1291"/>
                <a:gd name="T98" fmla="*/ 430 w 885"/>
                <a:gd name="T99" fmla="*/ 147 h 1291"/>
                <a:gd name="T100" fmla="*/ 392 w 885"/>
                <a:gd name="T101" fmla="*/ 103 h 1291"/>
                <a:gd name="T102" fmla="*/ 345 w 885"/>
                <a:gd name="T103" fmla="*/ 99 h 1291"/>
                <a:gd name="T104" fmla="*/ 302 w 885"/>
                <a:gd name="T105" fmla="*/ 116 h 1291"/>
                <a:gd name="T106" fmla="*/ 269 w 885"/>
                <a:gd name="T107" fmla="*/ 168 h 1291"/>
                <a:gd name="T108" fmla="*/ 271 w 885"/>
                <a:gd name="T109" fmla="*/ 214 h 1291"/>
                <a:gd name="T110" fmla="*/ 296 w 885"/>
                <a:gd name="T111" fmla="*/ 269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5" h="1291">
                  <a:moveTo>
                    <a:pt x="316" y="299"/>
                  </a:moveTo>
                  <a:lnTo>
                    <a:pt x="316" y="317"/>
                  </a:lnTo>
                  <a:lnTo>
                    <a:pt x="216" y="343"/>
                  </a:lnTo>
                  <a:lnTo>
                    <a:pt x="216" y="343"/>
                  </a:lnTo>
                  <a:lnTo>
                    <a:pt x="194" y="358"/>
                  </a:lnTo>
                  <a:lnTo>
                    <a:pt x="177" y="368"/>
                  </a:lnTo>
                  <a:lnTo>
                    <a:pt x="166" y="376"/>
                  </a:lnTo>
                  <a:lnTo>
                    <a:pt x="166" y="376"/>
                  </a:lnTo>
                  <a:lnTo>
                    <a:pt x="157" y="385"/>
                  </a:lnTo>
                  <a:lnTo>
                    <a:pt x="143" y="397"/>
                  </a:lnTo>
                  <a:lnTo>
                    <a:pt x="128" y="409"/>
                  </a:lnTo>
                  <a:lnTo>
                    <a:pt x="123" y="413"/>
                  </a:lnTo>
                  <a:lnTo>
                    <a:pt x="122" y="414"/>
                  </a:lnTo>
                  <a:lnTo>
                    <a:pt x="122" y="414"/>
                  </a:lnTo>
                  <a:lnTo>
                    <a:pt x="122" y="426"/>
                  </a:lnTo>
                  <a:lnTo>
                    <a:pt x="122" y="433"/>
                  </a:lnTo>
                  <a:lnTo>
                    <a:pt x="79" y="445"/>
                  </a:lnTo>
                  <a:lnTo>
                    <a:pt x="76" y="358"/>
                  </a:lnTo>
                  <a:lnTo>
                    <a:pt x="76" y="358"/>
                  </a:lnTo>
                  <a:lnTo>
                    <a:pt x="89" y="348"/>
                  </a:lnTo>
                  <a:lnTo>
                    <a:pt x="98" y="342"/>
                  </a:lnTo>
                  <a:lnTo>
                    <a:pt x="105" y="337"/>
                  </a:lnTo>
                  <a:lnTo>
                    <a:pt x="105" y="337"/>
                  </a:lnTo>
                  <a:lnTo>
                    <a:pt x="106" y="334"/>
                  </a:lnTo>
                  <a:lnTo>
                    <a:pt x="106" y="330"/>
                  </a:lnTo>
                  <a:lnTo>
                    <a:pt x="106" y="320"/>
                  </a:lnTo>
                  <a:lnTo>
                    <a:pt x="106" y="307"/>
                  </a:lnTo>
                  <a:lnTo>
                    <a:pt x="101" y="284"/>
                  </a:lnTo>
                  <a:lnTo>
                    <a:pt x="101" y="284"/>
                  </a:lnTo>
                  <a:lnTo>
                    <a:pt x="101" y="264"/>
                  </a:lnTo>
                  <a:lnTo>
                    <a:pt x="100" y="248"/>
                  </a:lnTo>
                  <a:lnTo>
                    <a:pt x="100" y="243"/>
                  </a:lnTo>
                  <a:lnTo>
                    <a:pt x="97" y="241"/>
                  </a:lnTo>
                  <a:lnTo>
                    <a:pt x="97" y="241"/>
                  </a:lnTo>
                  <a:lnTo>
                    <a:pt x="93" y="241"/>
                  </a:lnTo>
                  <a:lnTo>
                    <a:pt x="91" y="243"/>
                  </a:lnTo>
                  <a:lnTo>
                    <a:pt x="87" y="244"/>
                  </a:lnTo>
                  <a:lnTo>
                    <a:pt x="87" y="244"/>
                  </a:lnTo>
                  <a:lnTo>
                    <a:pt x="83" y="240"/>
                  </a:lnTo>
                  <a:lnTo>
                    <a:pt x="80" y="236"/>
                  </a:lnTo>
                  <a:lnTo>
                    <a:pt x="76" y="235"/>
                  </a:lnTo>
                  <a:lnTo>
                    <a:pt x="76" y="235"/>
                  </a:lnTo>
                  <a:lnTo>
                    <a:pt x="75" y="236"/>
                  </a:lnTo>
                  <a:lnTo>
                    <a:pt x="72" y="239"/>
                  </a:lnTo>
                  <a:lnTo>
                    <a:pt x="70" y="244"/>
                  </a:lnTo>
                  <a:lnTo>
                    <a:pt x="70" y="244"/>
                  </a:lnTo>
                  <a:lnTo>
                    <a:pt x="67" y="236"/>
                  </a:lnTo>
                  <a:lnTo>
                    <a:pt x="64" y="232"/>
                  </a:lnTo>
                  <a:lnTo>
                    <a:pt x="62" y="231"/>
                  </a:lnTo>
                  <a:lnTo>
                    <a:pt x="59" y="231"/>
                  </a:lnTo>
                  <a:lnTo>
                    <a:pt x="59" y="231"/>
                  </a:lnTo>
                  <a:lnTo>
                    <a:pt x="57" y="232"/>
                  </a:lnTo>
                  <a:lnTo>
                    <a:pt x="54" y="235"/>
                  </a:lnTo>
                  <a:lnTo>
                    <a:pt x="50" y="240"/>
                  </a:lnTo>
                  <a:lnTo>
                    <a:pt x="46" y="248"/>
                  </a:lnTo>
                  <a:lnTo>
                    <a:pt x="46" y="248"/>
                  </a:lnTo>
                  <a:lnTo>
                    <a:pt x="45" y="247"/>
                  </a:lnTo>
                  <a:lnTo>
                    <a:pt x="43" y="243"/>
                  </a:lnTo>
                  <a:lnTo>
                    <a:pt x="42" y="241"/>
                  </a:lnTo>
                  <a:lnTo>
                    <a:pt x="40" y="241"/>
                  </a:lnTo>
                  <a:lnTo>
                    <a:pt x="38" y="243"/>
                  </a:lnTo>
                  <a:lnTo>
                    <a:pt x="36" y="247"/>
                  </a:lnTo>
                  <a:lnTo>
                    <a:pt x="36" y="247"/>
                  </a:lnTo>
                  <a:lnTo>
                    <a:pt x="24" y="269"/>
                  </a:lnTo>
                  <a:lnTo>
                    <a:pt x="20" y="279"/>
                  </a:lnTo>
                  <a:lnTo>
                    <a:pt x="17" y="286"/>
                  </a:lnTo>
                  <a:lnTo>
                    <a:pt x="17" y="286"/>
                  </a:lnTo>
                  <a:lnTo>
                    <a:pt x="19" y="298"/>
                  </a:lnTo>
                  <a:lnTo>
                    <a:pt x="21" y="317"/>
                  </a:lnTo>
                  <a:lnTo>
                    <a:pt x="25" y="339"/>
                  </a:lnTo>
                  <a:lnTo>
                    <a:pt x="27" y="358"/>
                  </a:lnTo>
                  <a:lnTo>
                    <a:pt x="27" y="358"/>
                  </a:lnTo>
                  <a:lnTo>
                    <a:pt x="25" y="369"/>
                  </a:lnTo>
                  <a:lnTo>
                    <a:pt x="23" y="389"/>
                  </a:lnTo>
                  <a:lnTo>
                    <a:pt x="13" y="444"/>
                  </a:lnTo>
                  <a:lnTo>
                    <a:pt x="4" y="501"/>
                  </a:lnTo>
                  <a:lnTo>
                    <a:pt x="2" y="526"/>
                  </a:lnTo>
                  <a:lnTo>
                    <a:pt x="0" y="545"/>
                  </a:lnTo>
                  <a:lnTo>
                    <a:pt x="0" y="545"/>
                  </a:lnTo>
                  <a:lnTo>
                    <a:pt x="2" y="551"/>
                  </a:lnTo>
                  <a:lnTo>
                    <a:pt x="6" y="555"/>
                  </a:lnTo>
                  <a:lnTo>
                    <a:pt x="12" y="558"/>
                  </a:lnTo>
                  <a:lnTo>
                    <a:pt x="20" y="558"/>
                  </a:lnTo>
                  <a:lnTo>
                    <a:pt x="29" y="558"/>
                  </a:lnTo>
                  <a:lnTo>
                    <a:pt x="40" y="556"/>
                  </a:lnTo>
                  <a:lnTo>
                    <a:pt x="63" y="551"/>
                  </a:lnTo>
                  <a:lnTo>
                    <a:pt x="87" y="543"/>
                  </a:lnTo>
                  <a:lnTo>
                    <a:pt x="109" y="535"/>
                  </a:lnTo>
                  <a:lnTo>
                    <a:pt x="136" y="525"/>
                  </a:lnTo>
                  <a:lnTo>
                    <a:pt x="136" y="525"/>
                  </a:lnTo>
                  <a:lnTo>
                    <a:pt x="152" y="518"/>
                  </a:lnTo>
                  <a:lnTo>
                    <a:pt x="156" y="517"/>
                  </a:lnTo>
                  <a:lnTo>
                    <a:pt x="164" y="524"/>
                  </a:lnTo>
                  <a:lnTo>
                    <a:pt x="164" y="524"/>
                  </a:lnTo>
                  <a:lnTo>
                    <a:pt x="190" y="509"/>
                  </a:lnTo>
                  <a:lnTo>
                    <a:pt x="209" y="500"/>
                  </a:lnTo>
                  <a:lnTo>
                    <a:pt x="217" y="497"/>
                  </a:lnTo>
                  <a:lnTo>
                    <a:pt x="222" y="497"/>
                  </a:lnTo>
                  <a:lnTo>
                    <a:pt x="222" y="497"/>
                  </a:lnTo>
                  <a:lnTo>
                    <a:pt x="245" y="508"/>
                  </a:lnTo>
                  <a:lnTo>
                    <a:pt x="256" y="514"/>
                  </a:lnTo>
                  <a:lnTo>
                    <a:pt x="259" y="517"/>
                  </a:lnTo>
                  <a:lnTo>
                    <a:pt x="260" y="518"/>
                  </a:lnTo>
                  <a:lnTo>
                    <a:pt x="260" y="518"/>
                  </a:lnTo>
                  <a:lnTo>
                    <a:pt x="264" y="535"/>
                  </a:lnTo>
                  <a:lnTo>
                    <a:pt x="272" y="569"/>
                  </a:lnTo>
                  <a:lnTo>
                    <a:pt x="283" y="619"/>
                  </a:lnTo>
                  <a:lnTo>
                    <a:pt x="283" y="619"/>
                  </a:lnTo>
                  <a:lnTo>
                    <a:pt x="289" y="649"/>
                  </a:lnTo>
                  <a:lnTo>
                    <a:pt x="293" y="670"/>
                  </a:lnTo>
                  <a:lnTo>
                    <a:pt x="296" y="682"/>
                  </a:lnTo>
                  <a:lnTo>
                    <a:pt x="296" y="682"/>
                  </a:lnTo>
                  <a:lnTo>
                    <a:pt x="296" y="683"/>
                  </a:lnTo>
                  <a:lnTo>
                    <a:pt x="298" y="686"/>
                  </a:lnTo>
                  <a:lnTo>
                    <a:pt x="305" y="691"/>
                  </a:lnTo>
                  <a:lnTo>
                    <a:pt x="316" y="699"/>
                  </a:lnTo>
                  <a:lnTo>
                    <a:pt x="316" y="699"/>
                  </a:lnTo>
                  <a:lnTo>
                    <a:pt x="313" y="754"/>
                  </a:lnTo>
                  <a:lnTo>
                    <a:pt x="311" y="794"/>
                  </a:lnTo>
                  <a:lnTo>
                    <a:pt x="309" y="815"/>
                  </a:lnTo>
                  <a:lnTo>
                    <a:pt x="309" y="815"/>
                  </a:lnTo>
                  <a:lnTo>
                    <a:pt x="296" y="886"/>
                  </a:lnTo>
                  <a:lnTo>
                    <a:pt x="309" y="895"/>
                  </a:lnTo>
                  <a:lnTo>
                    <a:pt x="309" y="895"/>
                  </a:lnTo>
                  <a:lnTo>
                    <a:pt x="296" y="959"/>
                  </a:lnTo>
                  <a:lnTo>
                    <a:pt x="286" y="1010"/>
                  </a:lnTo>
                  <a:lnTo>
                    <a:pt x="284" y="1031"/>
                  </a:lnTo>
                  <a:lnTo>
                    <a:pt x="283" y="1045"/>
                  </a:lnTo>
                  <a:lnTo>
                    <a:pt x="283" y="1118"/>
                  </a:lnTo>
                  <a:lnTo>
                    <a:pt x="283" y="1118"/>
                  </a:lnTo>
                  <a:lnTo>
                    <a:pt x="280" y="1161"/>
                  </a:lnTo>
                  <a:lnTo>
                    <a:pt x="280" y="1161"/>
                  </a:lnTo>
                  <a:lnTo>
                    <a:pt x="273" y="1160"/>
                  </a:lnTo>
                  <a:lnTo>
                    <a:pt x="267" y="1159"/>
                  </a:lnTo>
                  <a:lnTo>
                    <a:pt x="258" y="1159"/>
                  </a:lnTo>
                  <a:lnTo>
                    <a:pt x="249" y="1159"/>
                  </a:lnTo>
                  <a:lnTo>
                    <a:pt x="241" y="1161"/>
                  </a:lnTo>
                  <a:lnTo>
                    <a:pt x="232" y="1165"/>
                  </a:lnTo>
                  <a:lnTo>
                    <a:pt x="229" y="1168"/>
                  </a:lnTo>
                  <a:lnTo>
                    <a:pt x="226" y="1172"/>
                  </a:lnTo>
                  <a:lnTo>
                    <a:pt x="226" y="1172"/>
                  </a:lnTo>
                  <a:lnTo>
                    <a:pt x="222" y="1180"/>
                  </a:lnTo>
                  <a:lnTo>
                    <a:pt x="220" y="1186"/>
                  </a:lnTo>
                  <a:lnTo>
                    <a:pt x="221" y="1191"/>
                  </a:lnTo>
                  <a:lnTo>
                    <a:pt x="225" y="1197"/>
                  </a:lnTo>
                  <a:lnTo>
                    <a:pt x="229" y="1203"/>
                  </a:lnTo>
                  <a:lnTo>
                    <a:pt x="236" y="1208"/>
                  </a:lnTo>
                  <a:lnTo>
                    <a:pt x="250" y="1224"/>
                  </a:lnTo>
                  <a:lnTo>
                    <a:pt x="250" y="1224"/>
                  </a:lnTo>
                  <a:lnTo>
                    <a:pt x="258" y="1233"/>
                  </a:lnTo>
                  <a:lnTo>
                    <a:pt x="266" y="1244"/>
                  </a:lnTo>
                  <a:lnTo>
                    <a:pt x="280" y="1266"/>
                  </a:lnTo>
                  <a:lnTo>
                    <a:pt x="286" y="1276"/>
                  </a:lnTo>
                  <a:lnTo>
                    <a:pt x="294" y="1284"/>
                  </a:lnTo>
                  <a:lnTo>
                    <a:pt x="302" y="1289"/>
                  </a:lnTo>
                  <a:lnTo>
                    <a:pt x="306" y="1291"/>
                  </a:lnTo>
                  <a:lnTo>
                    <a:pt x="311" y="1291"/>
                  </a:lnTo>
                  <a:lnTo>
                    <a:pt x="311" y="1291"/>
                  </a:lnTo>
                  <a:lnTo>
                    <a:pt x="319" y="1291"/>
                  </a:lnTo>
                  <a:lnTo>
                    <a:pt x="324" y="1289"/>
                  </a:lnTo>
                  <a:lnTo>
                    <a:pt x="330" y="1287"/>
                  </a:lnTo>
                  <a:lnTo>
                    <a:pt x="333" y="1284"/>
                  </a:lnTo>
                  <a:lnTo>
                    <a:pt x="336" y="1282"/>
                  </a:lnTo>
                  <a:lnTo>
                    <a:pt x="337" y="1278"/>
                  </a:lnTo>
                  <a:lnTo>
                    <a:pt x="340" y="1270"/>
                  </a:lnTo>
                  <a:lnTo>
                    <a:pt x="340" y="1270"/>
                  </a:lnTo>
                  <a:lnTo>
                    <a:pt x="349" y="1240"/>
                  </a:lnTo>
                  <a:lnTo>
                    <a:pt x="353" y="1220"/>
                  </a:lnTo>
                  <a:lnTo>
                    <a:pt x="354" y="1211"/>
                  </a:lnTo>
                  <a:lnTo>
                    <a:pt x="354" y="1204"/>
                  </a:lnTo>
                  <a:lnTo>
                    <a:pt x="354" y="1204"/>
                  </a:lnTo>
                  <a:lnTo>
                    <a:pt x="353" y="1195"/>
                  </a:lnTo>
                  <a:lnTo>
                    <a:pt x="352" y="1182"/>
                  </a:lnTo>
                  <a:lnTo>
                    <a:pt x="352" y="1182"/>
                  </a:lnTo>
                  <a:lnTo>
                    <a:pt x="353" y="1159"/>
                  </a:lnTo>
                  <a:lnTo>
                    <a:pt x="357" y="1126"/>
                  </a:lnTo>
                  <a:lnTo>
                    <a:pt x="361" y="1093"/>
                  </a:lnTo>
                  <a:lnTo>
                    <a:pt x="365" y="1072"/>
                  </a:lnTo>
                  <a:lnTo>
                    <a:pt x="365" y="1072"/>
                  </a:lnTo>
                  <a:lnTo>
                    <a:pt x="371" y="1054"/>
                  </a:lnTo>
                  <a:lnTo>
                    <a:pt x="383" y="1025"/>
                  </a:lnTo>
                  <a:lnTo>
                    <a:pt x="395" y="998"/>
                  </a:lnTo>
                  <a:lnTo>
                    <a:pt x="401" y="980"/>
                  </a:lnTo>
                  <a:lnTo>
                    <a:pt x="401" y="980"/>
                  </a:lnTo>
                  <a:lnTo>
                    <a:pt x="405" y="965"/>
                  </a:lnTo>
                  <a:lnTo>
                    <a:pt x="413" y="950"/>
                  </a:lnTo>
                  <a:lnTo>
                    <a:pt x="424" y="929"/>
                  </a:lnTo>
                  <a:lnTo>
                    <a:pt x="458" y="895"/>
                  </a:lnTo>
                  <a:lnTo>
                    <a:pt x="458" y="895"/>
                  </a:lnTo>
                  <a:lnTo>
                    <a:pt x="489" y="906"/>
                  </a:lnTo>
                  <a:lnTo>
                    <a:pt x="524" y="921"/>
                  </a:lnTo>
                  <a:lnTo>
                    <a:pt x="524" y="921"/>
                  </a:lnTo>
                  <a:lnTo>
                    <a:pt x="529" y="921"/>
                  </a:lnTo>
                  <a:lnTo>
                    <a:pt x="542" y="922"/>
                  </a:lnTo>
                  <a:lnTo>
                    <a:pt x="576" y="925"/>
                  </a:lnTo>
                  <a:lnTo>
                    <a:pt x="626" y="927"/>
                  </a:lnTo>
                  <a:lnTo>
                    <a:pt x="626" y="927"/>
                  </a:lnTo>
                  <a:lnTo>
                    <a:pt x="608" y="943"/>
                  </a:lnTo>
                  <a:lnTo>
                    <a:pt x="583" y="965"/>
                  </a:lnTo>
                  <a:lnTo>
                    <a:pt x="583" y="965"/>
                  </a:lnTo>
                  <a:lnTo>
                    <a:pt x="571" y="976"/>
                  </a:lnTo>
                  <a:lnTo>
                    <a:pt x="552" y="989"/>
                  </a:lnTo>
                  <a:lnTo>
                    <a:pt x="524" y="1007"/>
                  </a:lnTo>
                  <a:lnTo>
                    <a:pt x="524" y="1007"/>
                  </a:lnTo>
                  <a:lnTo>
                    <a:pt x="514" y="1010"/>
                  </a:lnTo>
                  <a:lnTo>
                    <a:pt x="509" y="1012"/>
                  </a:lnTo>
                  <a:lnTo>
                    <a:pt x="503" y="1016"/>
                  </a:lnTo>
                  <a:lnTo>
                    <a:pt x="503" y="1016"/>
                  </a:lnTo>
                  <a:lnTo>
                    <a:pt x="497" y="1020"/>
                  </a:lnTo>
                  <a:lnTo>
                    <a:pt x="489" y="1027"/>
                  </a:lnTo>
                  <a:lnTo>
                    <a:pt x="484" y="1031"/>
                  </a:lnTo>
                  <a:lnTo>
                    <a:pt x="480" y="1036"/>
                  </a:lnTo>
                  <a:lnTo>
                    <a:pt x="477" y="1044"/>
                  </a:lnTo>
                  <a:lnTo>
                    <a:pt x="476" y="1052"/>
                  </a:lnTo>
                  <a:lnTo>
                    <a:pt x="476" y="1052"/>
                  </a:lnTo>
                  <a:lnTo>
                    <a:pt x="475" y="1062"/>
                  </a:lnTo>
                  <a:lnTo>
                    <a:pt x="476" y="1071"/>
                  </a:lnTo>
                  <a:lnTo>
                    <a:pt x="478" y="1091"/>
                  </a:lnTo>
                  <a:lnTo>
                    <a:pt x="482" y="1105"/>
                  </a:lnTo>
                  <a:lnTo>
                    <a:pt x="486" y="1114"/>
                  </a:lnTo>
                  <a:lnTo>
                    <a:pt x="486" y="1114"/>
                  </a:lnTo>
                  <a:lnTo>
                    <a:pt x="490" y="1119"/>
                  </a:lnTo>
                  <a:lnTo>
                    <a:pt x="498" y="1126"/>
                  </a:lnTo>
                  <a:lnTo>
                    <a:pt x="506" y="1133"/>
                  </a:lnTo>
                  <a:lnTo>
                    <a:pt x="514" y="1142"/>
                  </a:lnTo>
                  <a:lnTo>
                    <a:pt x="514" y="1142"/>
                  </a:lnTo>
                  <a:lnTo>
                    <a:pt x="518" y="1150"/>
                  </a:lnTo>
                  <a:lnTo>
                    <a:pt x="522" y="1161"/>
                  </a:lnTo>
                  <a:lnTo>
                    <a:pt x="533" y="1190"/>
                  </a:lnTo>
                  <a:lnTo>
                    <a:pt x="540" y="1206"/>
                  </a:lnTo>
                  <a:lnTo>
                    <a:pt x="548" y="1219"/>
                  </a:lnTo>
                  <a:lnTo>
                    <a:pt x="556" y="1228"/>
                  </a:lnTo>
                  <a:lnTo>
                    <a:pt x="559" y="1232"/>
                  </a:lnTo>
                  <a:lnTo>
                    <a:pt x="563" y="1234"/>
                  </a:lnTo>
                  <a:lnTo>
                    <a:pt x="563" y="1234"/>
                  </a:lnTo>
                  <a:lnTo>
                    <a:pt x="573" y="1236"/>
                  </a:lnTo>
                  <a:lnTo>
                    <a:pt x="580" y="1236"/>
                  </a:lnTo>
                  <a:lnTo>
                    <a:pt x="587" y="1236"/>
                  </a:lnTo>
                  <a:lnTo>
                    <a:pt x="593" y="1233"/>
                  </a:lnTo>
                  <a:lnTo>
                    <a:pt x="600" y="1229"/>
                  </a:lnTo>
                  <a:lnTo>
                    <a:pt x="604" y="1225"/>
                  </a:lnTo>
                  <a:lnTo>
                    <a:pt x="608" y="1219"/>
                  </a:lnTo>
                  <a:lnTo>
                    <a:pt x="610" y="1211"/>
                  </a:lnTo>
                  <a:lnTo>
                    <a:pt x="610" y="1211"/>
                  </a:lnTo>
                  <a:lnTo>
                    <a:pt x="612" y="1203"/>
                  </a:lnTo>
                  <a:lnTo>
                    <a:pt x="610" y="1194"/>
                  </a:lnTo>
                  <a:lnTo>
                    <a:pt x="608" y="1185"/>
                  </a:lnTo>
                  <a:lnTo>
                    <a:pt x="605" y="1174"/>
                  </a:lnTo>
                  <a:lnTo>
                    <a:pt x="599" y="1156"/>
                  </a:lnTo>
                  <a:lnTo>
                    <a:pt x="596" y="1148"/>
                  </a:lnTo>
                  <a:lnTo>
                    <a:pt x="595" y="1142"/>
                  </a:lnTo>
                  <a:lnTo>
                    <a:pt x="595" y="1142"/>
                  </a:lnTo>
                  <a:lnTo>
                    <a:pt x="592" y="1129"/>
                  </a:lnTo>
                  <a:lnTo>
                    <a:pt x="588" y="1112"/>
                  </a:lnTo>
                  <a:lnTo>
                    <a:pt x="584" y="1097"/>
                  </a:lnTo>
                  <a:lnTo>
                    <a:pt x="583" y="1088"/>
                  </a:lnTo>
                  <a:lnTo>
                    <a:pt x="583" y="1088"/>
                  </a:lnTo>
                  <a:lnTo>
                    <a:pt x="583" y="1075"/>
                  </a:lnTo>
                  <a:lnTo>
                    <a:pt x="584" y="1066"/>
                  </a:lnTo>
                  <a:lnTo>
                    <a:pt x="613" y="1062"/>
                  </a:lnTo>
                  <a:lnTo>
                    <a:pt x="613" y="1062"/>
                  </a:lnTo>
                  <a:lnTo>
                    <a:pt x="647" y="1037"/>
                  </a:lnTo>
                  <a:lnTo>
                    <a:pt x="693" y="1007"/>
                  </a:lnTo>
                  <a:lnTo>
                    <a:pt x="693" y="1007"/>
                  </a:lnTo>
                  <a:lnTo>
                    <a:pt x="772" y="967"/>
                  </a:lnTo>
                  <a:lnTo>
                    <a:pt x="822" y="940"/>
                  </a:lnTo>
                  <a:lnTo>
                    <a:pt x="839" y="931"/>
                  </a:lnTo>
                  <a:lnTo>
                    <a:pt x="847" y="926"/>
                  </a:lnTo>
                  <a:lnTo>
                    <a:pt x="847" y="926"/>
                  </a:lnTo>
                  <a:lnTo>
                    <a:pt x="861" y="909"/>
                  </a:lnTo>
                  <a:lnTo>
                    <a:pt x="872" y="899"/>
                  </a:lnTo>
                  <a:lnTo>
                    <a:pt x="879" y="887"/>
                  </a:lnTo>
                  <a:lnTo>
                    <a:pt x="879" y="887"/>
                  </a:lnTo>
                  <a:lnTo>
                    <a:pt x="882" y="880"/>
                  </a:lnTo>
                  <a:lnTo>
                    <a:pt x="885" y="871"/>
                  </a:lnTo>
                  <a:lnTo>
                    <a:pt x="885" y="862"/>
                  </a:lnTo>
                  <a:lnTo>
                    <a:pt x="885" y="850"/>
                  </a:lnTo>
                  <a:lnTo>
                    <a:pt x="883" y="829"/>
                  </a:lnTo>
                  <a:lnTo>
                    <a:pt x="881" y="816"/>
                  </a:lnTo>
                  <a:lnTo>
                    <a:pt x="881" y="816"/>
                  </a:lnTo>
                  <a:lnTo>
                    <a:pt x="874" y="798"/>
                  </a:lnTo>
                  <a:lnTo>
                    <a:pt x="870" y="788"/>
                  </a:lnTo>
                  <a:lnTo>
                    <a:pt x="868" y="784"/>
                  </a:lnTo>
                  <a:lnTo>
                    <a:pt x="864" y="780"/>
                  </a:lnTo>
                  <a:lnTo>
                    <a:pt x="864" y="780"/>
                  </a:lnTo>
                  <a:lnTo>
                    <a:pt x="853" y="773"/>
                  </a:lnTo>
                  <a:lnTo>
                    <a:pt x="838" y="764"/>
                  </a:lnTo>
                  <a:lnTo>
                    <a:pt x="817" y="754"/>
                  </a:lnTo>
                  <a:lnTo>
                    <a:pt x="817" y="754"/>
                  </a:lnTo>
                  <a:lnTo>
                    <a:pt x="780" y="737"/>
                  </a:lnTo>
                  <a:lnTo>
                    <a:pt x="746" y="720"/>
                  </a:lnTo>
                  <a:lnTo>
                    <a:pt x="643" y="674"/>
                  </a:lnTo>
                  <a:lnTo>
                    <a:pt x="589" y="628"/>
                  </a:lnTo>
                  <a:lnTo>
                    <a:pt x="563" y="470"/>
                  </a:lnTo>
                  <a:lnTo>
                    <a:pt x="563" y="470"/>
                  </a:lnTo>
                  <a:lnTo>
                    <a:pt x="567" y="453"/>
                  </a:lnTo>
                  <a:lnTo>
                    <a:pt x="575" y="415"/>
                  </a:lnTo>
                  <a:lnTo>
                    <a:pt x="586" y="376"/>
                  </a:lnTo>
                  <a:lnTo>
                    <a:pt x="589" y="364"/>
                  </a:lnTo>
                  <a:lnTo>
                    <a:pt x="592" y="360"/>
                  </a:lnTo>
                  <a:lnTo>
                    <a:pt x="593" y="359"/>
                  </a:lnTo>
                  <a:lnTo>
                    <a:pt x="593" y="359"/>
                  </a:lnTo>
                  <a:lnTo>
                    <a:pt x="605" y="356"/>
                  </a:lnTo>
                  <a:lnTo>
                    <a:pt x="625" y="350"/>
                  </a:lnTo>
                  <a:lnTo>
                    <a:pt x="648" y="342"/>
                  </a:lnTo>
                  <a:lnTo>
                    <a:pt x="647" y="328"/>
                  </a:lnTo>
                  <a:lnTo>
                    <a:pt x="647" y="328"/>
                  </a:lnTo>
                  <a:lnTo>
                    <a:pt x="690" y="312"/>
                  </a:lnTo>
                  <a:lnTo>
                    <a:pt x="720" y="300"/>
                  </a:lnTo>
                  <a:lnTo>
                    <a:pt x="737" y="294"/>
                  </a:lnTo>
                  <a:lnTo>
                    <a:pt x="737" y="294"/>
                  </a:lnTo>
                  <a:lnTo>
                    <a:pt x="741" y="288"/>
                  </a:lnTo>
                  <a:lnTo>
                    <a:pt x="746" y="278"/>
                  </a:lnTo>
                  <a:lnTo>
                    <a:pt x="762" y="247"/>
                  </a:lnTo>
                  <a:lnTo>
                    <a:pt x="791" y="179"/>
                  </a:lnTo>
                  <a:lnTo>
                    <a:pt x="791" y="179"/>
                  </a:lnTo>
                  <a:lnTo>
                    <a:pt x="822" y="105"/>
                  </a:lnTo>
                  <a:lnTo>
                    <a:pt x="822" y="105"/>
                  </a:lnTo>
                  <a:lnTo>
                    <a:pt x="843" y="92"/>
                  </a:lnTo>
                  <a:lnTo>
                    <a:pt x="857" y="81"/>
                  </a:lnTo>
                  <a:lnTo>
                    <a:pt x="863" y="75"/>
                  </a:lnTo>
                  <a:lnTo>
                    <a:pt x="865" y="71"/>
                  </a:lnTo>
                  <a:lnTo>
                    <a:pt x="865" y="71"/>
                  </a:lnTo>
                  <a:lnTo>
                    <a:pt x="866" y="62"/>
                  </a:lnTo>
                  <a:lnTo>
                    <a:pt x="866" y="49"/>
                  </a:lnTo>
                  <a:lnTo>
                    <a:pt x="864" y="37"/>
                  </a:lnTo>
                  <a:lnTo>
                    <a:pt x="863" y="28"/>
                  </a:lnTo>
                  <a:lnTo>
                    <a:pt x="863" y="28"/>
                  </a:lnTo>
                  <a:lnTo>
                    <a:pt x="857" y="19"/>
                  </a:lnTo>
                  <a:lnTo>
                    <a:pt x="848" y="10"/>
                  </a:lnTo>
                  <a:lnTo>
                    <a:pt x="840" y="2"/>
                  </a:lnTo>
                  <a:lnTo>
                    <a:pt x="838" y="0"/>
                  </a:lnTo>
                  <a:lnTo>
                    <a:pt x="836" y="1"/>
                  </a:lnTo>
                  <a:lnTo>
                    <a:pt x="836" y="1"/>
                  </a:lnTo>
                  <a:lnTo>
                    <a:pt x="835" y="6"/>
                  </a:lnTo>
                  <a:lnTo>
                    <a:pt x="834" y="10"/>
                  </a:lnTo>
                  <a:lnTo>
                    <a:pt x="834" y="10"/>
                  </a:lnTo>
                  <a:lnTo>
                    <a:pt x="834" y="22"/>
                  </a:lnTo>
                  <a:lnTo>
                    <a:pt x="832" y="31"/>
                  </a:lnTo>
                  <a:lnTo>
                    <a:pt x="831" y="34"/>
                  </a:lnTo>
                  <a:lnTo>
                    <a:pt x="829" y="35"/>
                  </a:lnTo>
                  <a:lnTo>
                    <a:pt x="829" y="35"/>
                  </a:lnTo>
                  <a:lnTo>
                    <a:pt x="822" y="39"/>
                  </a:lnTo>
                  <a:lnTo>
                    <a:pt x="819" y="39"/>
                  </a:lnTo>
                  <a:lnTo>
                    <a:pt x="818" y="37"/>
                  </a:lnTo>
                  <a:lnTo>
                    <a:pt x="815" y="36"/>
                  </a:lnTo>
                  <a:lnTo>
                    <a:pt x="813" y="34"/>
                  </a:lnTo>
                  <a:lnTo>
                    <a:pt x="813" y="34"/>
                  </a:lnTo>
                  <a:lnTo>
                    <a:pt x="812" y="27"/>
                  </a:lnTo>
                  <a:lnTo>
                    <a:pt x="810" y="23"/>
                  </a:lnTo>
                  <a:lnTo>
                    <a:pt x="809" y="21"/>
                  </a:lnTo>
                  <a:lnTo>
                    <a:pt x="805" y="19"/>
                  </a:lnTo>
                  <a:lnTo>
                    <a:pt x="805" y="19"/>
                  </a:lnTo>
                  <a:lnTo>
                    <a:pt x="801" y="21"/>
                  </a:lnTo>
                  <a:lnTo>
                    <a:pt x="798" y="22"/>
                  </a:lnTo>
                  <a:lnTo>
                    <a:pt x="797" y="26"/>
                  </a:lnTo>
                  <a:lnTo>
                    <a:pt x="796" y="30"/>
                  </a:lnTo>
                  <a:lnTo>
                    <a:pt x="795" y="36"/>
                  </a:lnTo>
                  <a:lnTo>
                    <a:pt x="795" y="40"/>
                  </a:lnTo>
                  <a:lnTo>
                    <a:pt x="795" y="40"/>
                  </a:lnTo>
                  <a:lnTo>
                    <a:pt x="792" y="54"/>
                  </a:lnTo>
                  <a:lnTo>
                    <a:pt x="788" y="78"/>
                  </a:lnTo>
                  <a:lnTo>
                    <a:pt x="788" y="78"/>
                  </a:lnTo>
                  <a:lnTo>
                    <a:pt x="780" y="98"/>
                  </a:lnTo>
                  <a:lnTo>
                    <a:pt x="767" y="130"/>
                  </a:lnTo>
                  <a:lnTo>
                    <a:pt x="749" y="173"/>
                  </a:lnTo>
                  <a:lnTo>
                    <a:pt x="710" y="231"/>
                  </a:lnTo>
                  <a:lnTo>
                    <a:pt x="631" y="243"/>
                  </a:lnTo>
                  <a:lnTo>
                    <a:pt x="609" y="252"/>
                  </a:lnTo>
                  <a:lnTo>
                    <a:pt x="600" y="248"/>
                  </a:lnTo>
                  <a:lnTo>
                    <a:pt x="540" y="262"/>
                  </a:lnTo>
                  <a:lnTo>
                    <a:pt x="540" y="262"/>
                  </a:lnTo>
                  <a:lnTo>
                    <a:pt x="518" y="264"/>
                  </a:lnTo>
                  <a:lnTo>
                    <a:pt x="499" y="265"/>
                  </a:lnTo>
                  <a:lnTo>
                    <a:pt x="492" y="266"/>
                  </a:lnTo>
                  <a:lnTo>
                    <a:pt x="484" y="269"/>
                  </a:lnTo>
                  <a:lnTo>
                    <a:pt x="484" y="269"/>
                  </a:lnTo>
                  <a:lnTo>
                    <a:pt x="468" y="274"/>
                  </a:lnTo>
                  <a:lnTo>
                    <a:pt x="448" y="281"/>
                  </a:lnTo>
                  <a:lnTo>
                    <a:pt x="425" y="286"/>
                  </a:lnTo>
                  <a:lnTo>
                    <a:pt x="425" y="286"/>
                  </a:lnTo>
                  <a:lnTo>
                    <a:pt x="430" y="279"/>
                  </a:lnTo>
                  <a:lnTo>
                    <a:pt x="434" y="273"/>
                  </a:lnTo>
                  <a:lnTo>
                    <a:pt x="437" y="264"/>
                  </a:lnTo>
                  <a:lnTo>
                    <a:pt x="437" y="264"/>
                  </a:lnTo>
                  <a:lnTo>
                    <a:pt x="442" y="247"/>
                  </a:lnTo>
                  <a:lnTo>
                    <a:pt x="445" y="240"/>
                  </a:lnTo>
                  <a:lnTo>
                    <a:pt x="445" y="235"/>
                  </a:lnTo>
                  <a:lnTo>
                    <a:pt x="445" y="235"/>
                  </a:lnTo>
                  <a:lnTo>
                    <a:pt x="443" y="230"/>
                  </a:lnTo>
                  <a:lnTo>
                    <a:pt x="442" y="220"/>
                  </a:lnTo>
                  <a:lnTo>
                    <a:pt x="442" y="220"/>
                  </a:lnTo>
                  <a:lnTo>
                    <a:pt x="443" y="201"/>
                  </a:lnTo>
                  <a:lnTo>
                    <a:pt x="445" y="185"/>
                  </a:lnTo>
                  <a:lnTo>
                    <a:pt x="445" y="185"/>
                  </a:lnTo>
                  <a:lnTo>
                    <a:pt x="443" y="180"/>
                  </a:lnTo>
                  <a:lnTo>
                    <a:pt x="442" y="175"/>
                  </a:lnTo>
                  <a:lnTo>
                    <a:pt x="435" y="162"/>
                  </a:lnTo>
                  <a:lnTo>
                    <a:pt x="435" y="162"/>
                  </a:lnTo>
                  <a:lnTo>
                    <a:pt x="430" y="147"/>
                  </a:lnTo>
                  <a:lnTo>
                    <a:pt x="428" y="137"/>
                  </a:lnTo>
                  <a:lnTo>
                    <a:pt x="428" y="137"/>
                  </a:lnTo>
                  <a:lnTo>
                    <a:pt x="422" y="124"/>
                  </a:lnTo>
                  <a:lnTo>
                    <a:pt x="418" y="117"/>
                  </a:lnTo>
                  <a:lnTo>
                    <a:pt x="414" y="113"/>
                  </a:lnTo>
                  <a:lnTo>
                    <a:pt x="414" y="113"/>
                  </a:lnTo>
                  <a:lnTo>
                    <a:pt x="401" y="107"/>
                  </a:lnTo>
                  <a:lnTo>
                    <a:pt x="392" y="103"/>
                  </a:lnTo>
                  <a:lnTo>
                    <a:pt x="392" y="103"/>
                  </a:lnTo>
                  <a:lnTo>
                    <a:pt x="382" y="100"/>
                  </a:lnTo>
                  <a:lnTo>
                    <a:pt x="374" y="99"/>
                  </a:lnTo>
                  <a:lnTo>
                    <a:pt x="367" y="99"/>
                  </a:lnTo>
                  <a:lnTo>
                    <a:pt x="367" y="99"/>
                  </a:lnTo>
                  <a:lnTo>
                    <a:pt x="357" y="98"/>
                  </a:lnTo>
                  <a:lnTo>
                    <a:pt x="352" y="98"/>
                  </a:lnTo>
                  <a:lnTo>
                    <a:pt x="345" y="99"/>
                  </a:lnTo>
                  <a:lnTo>
                    <a:pt x="345" y="99"/>
                  </a:lnTo>
                  <a:lnTo>
                    <a:pt x="331" y="104"/>
                  </a:lnTo>
                  <a:lnTo>
                    <a:pt x="322" y="105"/>
                  </a:lnTo>
                  <a:lnTo>
                    <a:pt x="322" y="105"/>
                  </a:lnTo>
                  <a:lnTo>
                    <a:pt x="314" y="109"/>
                  </a:lnTo>
                  <a:lnTo>
                    <a:pt x="307" y="112"/>
                  </a:lnTo>
                  <a:lnTo>
                    <a:pt x="302" y="116"/>
                  </a:lnTo>
                  <a:lnTo>
                    <a:pt x="302" y="116"/>
                  </a:lnTo>
                  <a:lnTo>
                    <a:pt x="290" y="130"/>
                  </a:lnTo>
                  <a:lnTo>
                    <a:pt x="290" y="130"/>
                  </a:lnTo>
                  <a:lnTo>
                    <a:pt x="284" y="137"/>
                  </a:lnTo>
                  <a:lnTo>
                    <a:pt x="281" y="141"/>
                  </a:lnTo>
                  <a:lnTo>
                    <a:pt x="277" y="147"/>
                  </a:lnTo>
                  <a:lnTo>
                    <a:pt x="277" y="147"/>
                  </a:lnTo>
                  <a:lnTo>
                    <a:pt x="272" y="162"/>
                  </a:lnTo>
                  <a:lnTo>
                    <a:pt x="269" y="168"/>
                  </a:lnTo>
                  <a:lnTo>
                    <a:pt x="269" y="177"/>
                  </a:lnTo>
                  <a:lnTo>
                    <a:pt x="269" y="177"/>
                  </a:lnTo>
                  <a:lnTo>
                    <a:pt x="268" y="186"/>
                  </a:lnTo>
                  <a:lnTo>
                    <a:pt x="267" y="197"/>
                  </a:lnTo>
                  <a:lnTo>
                    <a:pt x="267" y="206"/>
                  </a:lnTo>
                  <a:lnTo>
                    <a:pt x="268" y="210"/>
                  </a:lnTo>
                  <a:lnTo>
                    <a:pt x="271" y="214"/>
                  </a:lnTo>
                  <a:lnTo>
                    <a:pt x="271" y="214"/>
                  </a:lnTo>
                  <a:lnTo>
                    <a:pt x="281" y="226"/>
                  </a:lnTo>
                  <a:lnTo>
                    <a:pt x="285" y="232"/>
                  </a:lnTo>
                  <a:lnTo>
                    <a:pt x="288" y="240"/>
                  </a:lnTo>
                  <a:lnTo>
                    <a:pt x="288" y="240"/>
                  </a:lnTo>
                  <a:lnTo>
                    <a:pt x="290" y="252"/>
                  </a:lnTo>
                  <a:lnTo>
                    <a:pt x="292" y="258"/>
                  </a:lnTo>
                  <a:lnTo>
                    <a:pt x="292" y="258"/>
                  </a:lnTo>
                  <a:lnTo>
                    <a:pt x="296" y="269"/>
                  </a:lnTo>
                  <a:lnTo>
                    <a:pt x="296" y="269"/>
                  </a:lnTo>
                  <a:lnTo>
                    <a:pt x="301" y="284"/>
                  </a:lnTo>
                  <a:lnTo>
                    <a:pt x="316" y="299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C0F5CF8-EC34-4F0B-9F7C-7910A62F6E28}"/>
              </a:ext>
            </a:extLst>
          </p:cNvPr>
          <p:cNvGrpSpPr/>
          <p:nvPr/>
        </p:nvGrpSpPr>
        <p:grpSpPr>
          <a:xfrm>
            <a:off x="1298808" y="831852"/>
            <a:ext cx="1176998" cy="2689092"/>
            <a:chOff x="812540" y="831852"/>
            <a:chExt cx="703390" cy="1607038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7F47B40B-36BC-454F-9372-268BCF69E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" y="1957005"/>
              <a:ext cx="159957" cy="151623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rgbClr val="FF0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E0CA2EA-76A9-4AAC-B366-A7FE1877C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307" y="831852"/>
              <a:ext cx="179287" cy="155088"/>
            </a:xfrm>
            <a:custGeom>
              <a:avLst/>
              <a:gdLst>
                <a:gd name="T0" fmla="*/ 0 w 366"/>
                <a:gd name="T1" fmla="*/ 198 h 282"/>
                <a:gd name="T2" fmla="*/ 6 w 366"/>
                <a:gd name="T3" fmla="*/ 176 h 282"/>
                <a:gd name="T4" fmla="*/ 23 w 366"/>
                <a:gd name="T5" fmla="*/ 148 h 282"/>
                <a:gd name="T6" fmla="*/ 50 w 366"/>
                <a:gd name="T7" fmla="*/ 115 h 282"/>
                <a:gd name="T8" fmla="*/ 82 w 366"/>
                <a:gd name="T9" fmla="*/ 82 h 282"/>
                <a:gd name="T10" fmla="*/ 120 w 366"/>
                <a:gd name="T11" fmla="*/ 51 h 282"/>
                <a:gd name="T12" fmla="*/ 161 w 366"/>
                <a:gd name="T13" fmla="*/ 25 h 282"/>
                <a:gd name="T14" fmla="*/ 201 w 366"/>
                <a:gd name="T15" fmla="*/ 6 h 282"/>
                <a:gd name="T16" fmla="*/ 231 w 366"/>
                <a:gd name="T17" fmla="*/ 0 h 282"/>
                <a:gd name="T18" fmla="*/ 240 w 366"/>
                <a:gd name="T19" fmla="*/ 0 h 282"/>
                <a:gd name="T20" fmla="*/ 259 w 366"/>
                <a:gd name="T21" fmla="*/ 1 h 282"/>
                <a:gd name="T22" fmla="*/ 274 w 366"/>
                <a:gd name="T23" fmla="*/ 6 h 282"/>
                <a:gd name="T24" fmla="*/ 303 w 366"/>
                <a:gd name="T25" fmla="*/ 25 h 282"/>
                <a:gd name="T26" fmla="*/ 324 w 366"/>
                <a:gd name="T27" fmla="*/ 51 h 282"/>
                <a:gd name="T28" fmla="*/ 341 w 366"/>
                <a:gd name="T29" fmla="*/ 82 h 282"/>
                <a:gd name="T30" fmla="*/ 353 w 366"/>
                <a:gd name="T31" fmla="*/ 115 h 282"/>
                <a:gd name="T32" fmla="*/ 360 w 366"/>
                <a:gd name="T33" fmla="*/ 148 h 282"/>
                <a:gd name="T34" fmla="*/ 366 w 366"/>
                <a:gd name="T35" fmla="*/ 198 h 282"/>
                <a:gd name="T36" fmla="*/ 364 w 366"/>
                <a:gd name="T37" fmla="*/ 208 h 282"/>
                <a:gd name="T38" fmla="*/ 358 w 366"/>
                <a:gd name="T39" fmla="*/ 223 h 282"/>
                <a:gd name="T40" fmla="*/ 343 w 366"/>
                <a:gd name="T41" fmla="*/ 239 h 282"/>
                <a:gd name="T42" fmla="*/ 324 w 366"/>
                <a:gd name="T43" fmla="*/ 252 h 282"/>
                <a:gd name="T44" fmla="*/ 299 w 366"/>
                <a:gd name="T45" fmla="*/ 263 h 282"/>
                <a:gd name="T46" fmla="*/ 270 w 366"/>
                <a:gd name="T47" fmla="*/ 272 h 282"/>
                <a:gd name="T48" fmla="*/ 238 w 366"/>
                <a:gd name="T49" fmla="*/ 278 h 282"/>
                <a:gd name="T50" fmla="*/ 201 w 366"/>
                <a:gd name="T51" fmla="*/ 282 h 282"/>
                <a:gd name="T52" fmla="*/ 183 w 366"/>
                <a:gd name="T53" fmla="*/ 282 h 282"/>
                <a:gd name="T54" fmla="*/ 146 w 366"/>
                <a:gd name="T55" fmla="*/ 281 h 282"/>
                <a:gd name="T56" fmla="*/ 112 w 366"/>
                <a:gd name="T57" fmla="*/ 276 h 282"/>
                <a:gd name="T58" fmla="*/ 81 w 366"/>
                <a:gd name="T59" fmla="*/ 268 h 282"/>
                <a:gd name="T60" fmla="*/ 53 w 366"/>
                <a:gd name="T61" fmla="*/ 257 h 282"/>
                <a:gd name="T62" fmla="*/ 31 w 366"/>
                <a:gd name="T63" fmla="*/ 246 h 282"/>
                <a:gd name="T64" fmla="*/ 14 w 366"/>
                <a:gd name="T65" fmla="*/ 231 h 282"/>
                <a:gd name="T66" fmla="*/ 4 w 366"/>
                <a:gd name="T67" fmla="*/ 215 h 282"/>
                <a:gd name="T68" fmla="*/ 0 w 366"/>
                <a:gd name="T69" fmla="*/ 19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282">
                  <a:moveTo>
                    <a:pt x="0" y="198"/>
                  </a:moveTo>
                  <a:lnTo>
                    <a:pt x="0" y="198"/>
                  </a:lnTo>
                  <a:lnTo>
                    <a:pt x="1" y="188"/>
                  </a:lnTo>
                  <a:lnTo>
                    <a:pt x="6" y="176"/>
                  </a:lnTo>
                  <a:lnTo>
                    <a:pt x="13" y="163"/>
                  </a:lnTo>
                  <a:lnTo>
                    <a:pt x="23" y="148"/>
                  </a:lnTo>
                  <a:lnTo>
                    <a:pt x="35" y="132"/>
                  </a:lnTo>
                  <a:lnTo>
                    <a:pt x="50" y="115"/>
                  </a:lnTo>
                  <a:lnTo>
                    <a:pt x="65" y="98"/>
                  </a:lnTo>
                  <a:lnTo>
                    <a:pt x="82" y="82"/>
                  </a:lnTo>
                  <a:lnTo>
                    <a:pt x="100" y="65"/>
                  </a:lnTo>
                  <a:lnTo>
                    <a:pt x="120" y="51"/>
                  </a:lnTo>
                  <a:lnTo>
                    <a:pt x="140" y="36"/>
                  </a:lnTo>
                  <a:lnTo>
                    <a:pt x="161" y="25"/>
                  </a:lnTo>
                  <a:lnTo>
                    <a:pt x="180" y="14"/>
                  </a:lnTo>
                  <a:lnTo>
                    <a:pt x="201" y="6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9" y="0"/>
                  </a:lnTo>
                  <a:lnTo>
                    <a:pt x="259" y="1"/>
                  </a:lnTo>
                  <a:lnTo>
                    <a:pt x="266" y="4"/>
                  </a:lnTo>
                  <a:lnTo>
                    <a:pt x="274" y="6"/>
                  </a:lnTo>
                  <a:lnTo>
                    <a:pt x="290" y="14"/>
                  </a:lnTo>
                  <a:lnTo>
                    <a:pt x="303" y="25"/>
                  </a:lnTo>
                  <a:lnTo>
                    <a:pt x="315" y="36"/>
                  </a:lnTo>
                  <a:lnTo>
                    <a:pt x="324" y="51"/>
                  </a:lnTo>
                  <a:lnTo>
                    <a:pt x="333" y="65"/>
                  </a:lnTo>
                  <a:lnTo>
                    <a:pt x="341" y="82"/>
                  </a:lnTo>
                  <a:lnTo>
                    <a:pt x="347" y="98"/>
                  </a:lnTo>
                  <a:lnTo>
                    <a:pt x="353" y="115"/>
                  </a:lnTo>
                  <a:lnTo>
                    <a:pt x="356" y="132"/>
                  </a:lnTo>
                  <a:lnTo>
                    <a:pt x="360" y="148"/>
                  </a:lnTo>
                  <a:lnTo>
                    <a:pt x="364" y="176"/>
                  </a:lnTo>
                  <a:lnTo>
                    <a:pt x="366" y="198"/>
                  </a:lnTo>
                  <a:lnTo>
                    <a:pt x="366" y="198"/>
                  </a:lnTo>
                  <a:lnTo>
                    <a:pt x="364" y="208"/>
                  </a:lnTo>
                  <a:lnTo>
                    <a:pt x="362" y="215"/>
                  </a:lnTo>
                  <a:lnTo>
                    <a:pt x="358" y="223"/>
                  </a:lnTo>
                  <a:lnTo>
                    <a:pt x="351" y="231"/>
                  </a:lnTo>
                  <a:lnTo>
                    <a:pt x="343" y="239"/>
                  </a:lnTo>
                  <a:lnTo>
                    <a:pt x="334" y="246"/>
                  </a:lnTo>
                  <a:lnTo>
                    <a:pt x="324" y="252"/>
                  </a:lnTo>
                  <a:lnTo>
                    <a:pt x="312" y="257"/>
                  </a:lnTo>
                  <a:lnTo>
                    <a:pt x="299" y="263"/>
                  </a:lnTo>
                  <a:lnTo>
                    <a:pt x="285" y="268"/>
                  </a:lnTo>
                  <a:lnTo>
                    <a:pt x="270" y="272"/>
                  </a:lnTo>
                  <a:lnTo>
                    <a:pt x="253" y="276"/>
                  </a:lnTo>
                  <a:lnTo>
                    <a:pt x="238" y="278"/>
                  </a:lnTo>
                  <a:lnTo>
                    <a:pt x="219" y="281"/>
                  </a:lnTo>
                  <a:lnTo>
                    <a:pt x="201" y="282"/>
                  </a:lnTo>
                  <a:lnTo>
                    <a:pt x="183" y="282"/>
                  </a:lnTo>
                  <a:lnTo>
                    <a:pt x="183" y="282"/>
                  </a:lnTo>
                  <a:lnTo>
                    <a:pt x="164" y="282"/>
                  </a:lnTo>
                  <a:lnTo>
                    <a:pt x="146" y="281"/>
                  </a:lnTo>
                  <a:lnTo>
                    <a:pt x="128" y="278"/>
                  </a:lnTo>
                  <a:lnTo>
                    <a:pt x="112" y="276"/>
                  </a:lnTo>
                  <a:lnTo>
                    <a:pt x="95" y="272"/>
                  </a:lnTo>
                  <a:lnTo>
                    <a:pt x="81" y="268"/>
                  </a:lnTo>
                  <a:lnTo>
                    <a:pt x="66" y="263"/>
                  </a:lnTo>
                  <a:lnTo>
                    <a:pt x="53" y="257"/>
                  </a:lnTo>
                  <a:lnTo>
                    <a:pt x="42" y="252"/>
                  </a:lnTo>
                  <a:lnTo>
                    <a:pt x="31" y="246"/>
                  </a:lnTo>
                  <a:lnTo>
                    <a:pt x="22" y="239"/>
                  </a:lnTo>
                  <a:lnTo>
                    <a:pt x="14" y="231"/>
                  </a:lnTo>
                  <a:lnTo>
                    <a:pt x="8" y="223"/>
                  </a:lnTo>
                  <a:lnTo>
                    <a:pt x="4" y="215"/>
                  </a:lnTo>
                  <a:lnTo>
                    <a:pt x="1" y="208"/>
                  </a:lnTo>
                  <a:lnTo>
                    <a:pt x="0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FFC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BFBA91F2-8F7C-4CE1-8E50-664B7834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540" y="835026"/>
              <a:ext cx="703390" cy="1603864"/>
            </a:xfrm>
            <a:custGeom>
              <a:avLst/>
              <a:gdLst>
                <a:gd name="T0" fmla="*/ 376 w 621"/>
                <a:gd name="T1" fmla="*/ 19 h 1416"/>
                <a:gd name="T2" fmla="*/ 368 w 621"/>
                <a:gd name="T3" fmla="*/ 96 h 1416"/>
                <a:gd name="T4" fmla="*/ 257 w 621"/>
                <a:gd name="T5" fmla="*/ 254 h 1416"/>
                <a:gd name="T6" fmla="*/ 257 w 621"/>
                <a:gd name="T7" fmla="*/ 409 h 1416"/>
                <a:gd name="T8" fmla="*/ 252 w 621"/>
                <a:gd name="T9" fmla="*/ 482 h 1416"/>
                <a:gd name="T10" fmla="*/ 261 w 621"/>
                <a:gd name="T11" fmla="*/ 696 h 1416"/>
                <a:gd name="T12" fmla="*/ 107 w 621"/>
                <a:gd name="T13" fmla="*/ 645 h 1416"/>
                <a:gd name="T14" fmla="*/ 36 w 621"/>
                <a:gd name="T15" fmla="*/ 657 h 1416"/>
                <a:gd name="T16" fmla="*/ 0 w 621"/>
                <a:gd name="T17" fmla="*/ 718 h 1416"/>
                <a:gd name="T18" fmla="*/ 83 w 621"/>
                <a:gd name="T19" fmla="*/ 933 h 1416"/>
                <a:gd name="T20" fmla="*/ 82 w 621"/>
                <a:gd name="T21" fmla="*/ 1022 h 1416"/>
                <a:gd name="T22" fmla="*/ 54 w 621"/>
                <a:gd name="T23" fmla="*/ 1042 h 1416"/>
                <a:gd name="T24" fmla="*/ 69 w 621"/>
                <a:gd name="T25" fmla="*/ 1078 h 1416"/>
                <a:gd name="T26" fmla="*/ 132 w 621"/>
                <a:gd name="T27" fmla="*/ 1057 h 1416"/>
                <a:gd name="T28" fmla="*/ 209 w 621"/>
                <a:gd name="T29" fmla="*/ 1025 h 1416"/>
                <a:gd name="T30" fmla="*/ 182 w 621"/>
                <a:gd name="T31" fmla="*/ 969 h 1416"/>
                <a:gd name="T32" fmla="*/ 181 w 621"/>
                <a:gd name="T33" fmla="*/ 939 h 1416"/>
                <a:gd name="T34" fmla="*/ 134 w 621"/>
                <a:gd name="T35" fmla="*/ 822 h 1416"/>
                <a:gd name="T36" fmla="*/ 262 w 621"/>
                <a:gd name="T37" fmla="*/ 916 h 1416"/>
                <a:gd name="T38" fmla="*/ 389 w 621"/>
                <a:gd name="T39" fmla="*/ 973 h 1416"/>
                <a:gd name="T40" fmla="*/ 512 w 621"/>
                <a:gd name="T41" fmla="*/ 1046 h 1416"/>
                <a:gd name="T42" fmla="*/ 520 w 621"/>
                <a:gd name="T43" fmla="*/ 1084 h 1416"/>
                <a:gd name="T44" fmla="*/ 459 w 621"/>
                <a:gd name="T45" fmla="*/ 1257 h 1416"/>
                <a:gd name="T46" fmla="*/ 457 w 621"/>
                <a:gd name="T47" fmla="*/ 1280 h 1416"/>
                <a:gd name="T48" fmla="*/ 427 w 621"/>
                <a:gd name="T49" fmla="*/ 1342 h 1416"/>
                <a:gd name="T50" fmla="*/ 441 w 621"/>
                <a:gd name="T51" fmla="*/ 1372 h 1416"/>
                <a:gd name="T52" fmla="*/ 546 w 621"/>
                <a:gd name="T53" fmla="*/ 1416 h 1416"/>
                <a:gd name="T54" fmla="*/ 564 w 621"/>
                <a:gd name="T55" fmla="*/ 1402 h 1416"/>
                <a:gd name="T56" fmla="*/ 525 w 621"/>
                <a:gd name="T57" fmla="*/ 1353 h 1416"/>
                <a:gd name="T58" fmla="*/ 508 w 621"/>
                <a:gd name="T59" fmla="*/ 1302 h 1416"/>
                <a:gd name="T60" fmla="*/ 521 w 621"/>
                <a:gd name="T61" fmla="*/ 1292 h 1416"/>
                <a:gd name="T62" fmla="*/ 621 w 621"/>
                <a:gd name="T63" fmla="*/ 1076 h 1416"/>
                <a:gd name="T64" fmla="*/ 589 w 621"/>
                <a:gd name="T65" fmla="*/ 968 h 1416"/>
                <a:gd name="T66" fmla="*/ 492 w 621"/>
                <a:gd name="T67" fmla="*/ 829 h 1416"/>
                <a:gd name="T68" fmla="*/ 472 w 621"/>
                <a:gd name="T69" fmla="*/ 696 h 1416"/>
                <a:gd name="T70" fmla="*/ 530 w 621"/>
                <a:gd name="T71" fmla="*/ 497 h 1416"/>
                <a:gd name="T72" fmla="*/ 595 w 621"/>
                <a:gd name="T73" fmla="*/ 376 h 1416"/>
                <a:gd name="T74" fmla="*/ 600 w 621"/>
                <a:gd name="T75" fmla="*/ 351 h 1416"/>
                <a:gd name="T76" fmla="*/ 523 w 621"/>
                <a:gd name="T77" fmla="*/ 176 h 1416"/>
                <a:gd name="T78" fmla="*/ 514 w 621"/>
                <a:gd name="T79" fmla="*/ 56 h 1416"/>
                <a:gd name="T80" fmla="*/ 501 w 621"/>
                <a:gd name="T81" fmla="*/ 53 h 1416"/>
                <a:gd name="T82" fmla="*/ 482 w 621"/>
                <a:gd name="T83" fmla="*/ 58 h 1416"/>
                <a:gd name="T84" fmla="*/ 471 w 621"/>
                <a:gd name="T85" fmla="*/ 105 h 1416"/>
                <a:gd name="T86" fmla="*/ 448 w 621"/>
                <a:gd name="T87" fmla="*/ 99 h 1416"/>
                <a:gd name="T88" fmla="*/ 448 w 621"/>
                <a:gd name="T89" fmla="*/ 112 h 1416"/>
                <a:gd name="T90" fmla="*/ 461 w 621"/>
                <a:gd name="T91" fmla="*/ 141 h 1416"/>
                <a:gd name="T92" fmla="*/ 484 w 621"/>
                <a:gd name="T93" fmla="*/ 213 h 1416"/>
                <a:gd name="T94" fmla="*/ 496 w 621"/>
                <a:gd name="T95" fmla="*/ 345 h 1416"/>
                <a:gd name="T96" fmla="*/ 478 w 621"/>
                <a:gd name="T97" fmla="*/ 317 h 1416"/>
                <a:gd name="T98" fmla="*/ 484 w 621"/>
                <a:gd name="T99" fmla="*/ 295 h 1416"/>
                <a:gd name="T100" fmla="*/ 480 w 621"/>
                <a:gd name="T101" fmla="*/ 245 h 1416"/>
                <a:gd name="T102" fmla="*/ 457 w 621"/>
                <a:gd name="T103" fmla="*/ 210 h 1416"/>
                <a:gd name="T104" fmla="*/ 423 w 621"/>
                <a:gd name="T105" fmla="*/ 190 h 1416"/>
                <a:gd name="T106" fmla="*/ 368 w 621"/>
                <a:gd name="T107" fmla="*/ 188 h 1416"/>
                <a:gd name="T108" fmla="*/ 424 w 621"/>
                <a:gd name="T109" fmla="*/ 92 h 1416"/>
                <a:gd name="T110" fmla="*/ 422 w 621"/>
                <a:gd name="T111" fmla="*/ 41 h 1416"/>
                <a:gd name="T112" fmla="*/ 418 w 621"/>
                <a:gd name="T113" fmla="*/ 13 h 1416"/>
                <a:gd name="T114" fmla="*/ 406 w 621"/>
                <a:gd name="T115" fmla="*/ 0 h 1416"/>
                <a:gd name="T116" fmla="*/ 391 w 621"/>
                <a:gd name="T117" fmla="*/ 1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1" h="1416">
                  <a:moveTo>
                    <a:pt x="388" y="1"/>
                  </a:moveTo>
                  <a:lnTo>
                    <a:pt x="388" y="1"/>
                  </a:lnTo>
                  <a:lnTo>
                    <a:pt x="384" y="2"/>
                  </a:lnTo>
                  <a:lnTo>
                    <a:pt x="382" y="5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76" y="19"/>
                  </a:lnTo>
                  <a:lnTo>
                    <a:pt x="373" y="30"/>
                  </a:lnTo>
                  <a:lnTo>
                    <a:pt x="371" y="39"/>
                  </a:lnTo>
                  <a:lnTo>
                    <a:pt x="371" y="39"/>
                  </a:lnTo>
                  <a:lnTo>
                    <a:pt x="371" y="52"/>
                  </a:lnTo>
                  <a:lnTo>
                    <a:pt x="369" y="68"/>
                  </a:lnTo>
                  <a:lnTo>
                    <a:pt x="369" y="68"/>
                  </a:lnTo>
                  <a:lnTo>
                    <a:pt x="368" y="96"/>
                  </a:lnTo>
                  <a:lnTo>
                    <a:pt x="367" y="113"/>
                  </a:lnTo>
                  <a:lnTo>
                    <a:pt x="367" y="113"/>
                  </a:lnTo>
                  <a:lnTo>
                    <a:pt x="360" y="125"/>
                  </a:lnTo>
                  <a:lnTo>
                    <a:pt x="350" y="141"/>
                  </a:lnTo>
                  <a:lnTo>
                    <a:pt x="350" y="141"/>
                  </a:lnTo>
                  <a:lnTo>
                    <a:pt x="305" y="194"/>
                  </a:lnTo>
                  <a:lnTo>
                    <a:pt x="257" y="254"/>
                  </a:lnTo>
                  <a:lnTo>
                    <a:pt x="257" y="254"/>
                  </a:lnTo>
                  <a:lnTo>
                    <a:pt x="250" y="265"/>
                  </a:lnTo>
                  <a:lnTo>
                    <a:pt x="246" y="275"/>
                  </a:lnTo>
                  <a:lnTo>
                    <a:pt x="244" y="283"/>
                  </a:lnTo>
                  <a:lnTo>
                    <a:pt x="244" y="290"/>
                  </a:lnTo>
                  <a:lnTo>
                    <a:pt x="244" y="290"/>
                  </a:lnTo>
                  <a:lnTo>
                    <a:pt x="257" y="409"/>
                  </a:lnTo>
                  <a:lnTo>
                    <a:pt x="256" y="456"/>
                  </a:lnTo>
                  <a:lnTo>
                    <a:pt x="256" y="456"/>
                  </a:lnTo>
                  <a:lnTo>
                    <a:pt x="252" y="464"/>
                  </a:lnTo>
                  <a:lnTo>
                    <a:pt x="250" y="473"/>
                  </a:lnTo>
                  <a:lnTo>
                    <a:pt x="250" y="477"/>
                  </a:lnTo>
                  <a:lnTo>
                    <a:pt x="252" y="482"/>
                  </a:lnTo>
                  <a:lnTo>
                    <a:pt x="252" y="482"/>
                  </a:lnTo>
                  <a:lnTo>
                    <a:pt x="260" y="517"/>
                  </a:lnTo>
                  <a:lnTo>
                    <a:pt x="266" y="552"/>
                  </a:lnTo>
                  <a:lnTo>
                    <a:pt x="266" y="552"/>
                  </a:lnTo>
                  <a:lnTo>
                    <a:pt x="267" y="620"/>
                  </a:lnTo>
                  <a:lnTo>
                    <a:pt x="269" y="682"/>
                  </a:lnTo>
                  <a:lnTo>
                    <a:pt x="269" y="682"/>
                  </a:lnTo>
                  <a:lnTo>
                    <a:pt x="261" y="696"/>
                  </a:lnTo>
                  <a:lnTo>
                    <a:pt x="254" y="713"/>
                  </a:lnTo>
                  <a:lnTo>
                    <a:pt x="254" y="713"/>
                  </a:lnTo>
                  <a:lnTo>
                    <a:pt x="248" y="712"/>
                  </a:lnTo>
                  <a:lnTo>
                    <a:pt x="232" y="704"/>
                  </a:lnTo>
                  <a:lnTo>
                    <a:pt x="180" y="679"/>
                  </a:lnTo>
                  <a:lnTo>
                    <a:pt x="126" y="654"/>
                  </a:lnTo>
                  <a:lnTo>
                    <a:pt x="107" y="645"/>
                  </a:lnTo>
                  <a:lnTo>
                    <a:pt x="98" y="643"/>
                  </a:lnTo>
                  <a:lnTo>
                    <a:pt x="98" y="643"/>
                  </a:lnTo>
                  <a:lnTo>
                    <a:pt x="91" y="643"/>
                  </a:lnTo>
                  <a:lnTo>
                    <a:pt x="83" y="644"/>
                  </a:lnTo>
                  <a:lnTo>
                    <a:pt x="65" y="648"/>
                  </a:lnTo>
                  <a:lnTo>
                    <a:pt x="47" y="653"/>
                  </a:lnTo>
                  <a:lnTo>
                    <a:pt x="36" y="657"/>
                  </a:lnTo>
                  <a:lnTo>
                    <a:pt x="36" y="657"/>
                  </a:lnTo>
                  <a:lnTo>
                    <a:pt x="28" y="666"/>
                  </a:lnTo>
                  <a:lnTo>
                    <a:pt x="17" y="684"/>
                  </a:lnTo>
                  <a:lnTo>
                    <a:pt x="5" y="704"/>
                  </a:lnTo>
                  <a:lnTo>
                    <a:pt x="1" y="712"/>
                  </a:lnTo>
                  <a:lnTo>
                    <a:pt x="0" y="718"/>
                  </a:lnTo>
                  <a:lnTo>
                    <a:pt x="0" y="718"/>
                  </a:lnTo>
                  <a:lnTo>
                    <a:pt x="1" y="727"/>
                  </a:lnTo>
                  <a:lnTo>
                    <a:pt x="6" y="747"/>
                  </a:lnTo>
                  <a:lnTo>
                    <a:pt x="22" y="798"/>
                  </a:lnTo>
                  <a:lnTo>
                    <a:pt x="40" y="850"/>
                  </a:lnTo>
                  <a:lnTo>
                    <a:pt x="52" y="879"/>
                  </a:lnTo>
                  <a:lnTo>
                    <a:pt x="52" y="879"/>
                  </a:lnTo>
                  <a:lnTo>
                    <a:pt x="83" y="933"/>
                  </a:lnTo>
                  <a:lnTo>
                    <a:pt x="109" y="977"/>
                  </a:lnTo>
                  <a:lnTo>
                    <a:pt x="109" y="977"/>
                  </a:lnTo>
                  <a:lnTo>
                    <a:pt x="107" y="982"/>
                  </a:lnTo>
                  <a:lnTo>
                    <a:pt x="103" y="989"/>
                  </a:lnTo>
                  <a:lnTo>
                    <a:pt x="103" y="989"/>
                  </a:lnTo>
                  <a:lnTo>
                    <a:pt x="91" y="1010"/>
                  </a:lnTo>
                  <a:lnTo>
                    <a:pt x="82" y="1022"/>
                  </a:lnTo>
                  <a:lnTo>
                    <a:pt x="78" y="1027"/>
                  </a:lnTo>
                  <a:lnTo>
                    <a:pt x="74" y="1029"/>
                  </a:lnTo>
                  <a:lnTo>
                    <a:pt x="74" y="1029"/>
                  </a:lnTo>
                  <a:lnTo>
                    <a:pt x="66" y="1032"/>
                  </a:lnTo>
                  <a:lnTo>
                    <a:pt x="60" y="1036"/>
                  </a:lnTo>
                  <a:lnTo>
                    <a:pt x="56" y="1038"/>
                  </a:lnTo>
                  <a:lnTo>
                    <a:pt x="54" y="1042"/>
                  </a:lnTo>
                  <a:lnTo>
                    <a:pt x="52" y="1046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4" y="1061"/>
                  </a:lnTo>
                  <a:lnTo>
                    <a:pt x="58" y="1069"/>
                  </a:lnTo>
                  <a:lnTo>
                    <a:pt x="64" y="1075"/>
                  </a:lnTo>
                  <a:lnTo>
                    <a:pt x="69" y="1078"/>
                  </a:lnTo>
                  <a:lnTo>
                    <a:pt x="69" y="1078"/>
                  </a:lnTo>
                  <a:lnTo>
                    <a:pt x="73" y="1078"/>
                  </a:lnTo>
                  <a:lnTo>
                    <a:pt x="79" y="1075"/>
                  </a:lnTo>
                  <a:lnTo>
                    <a:pt x="98" y="1069"/>
                  </a:lnTo>
                  <a:lnTo>
                    <a:pt x="117" y="1061"/>
                  </a:lnTo>
                  <a:lnTo>
                    <a:pt x="132" y="1057"/>
                  </a:lnTo>
                  <a:lnTo>
                    <a:pt x="132" y="1057"/>
                  </a:lnTo>
                  <a:lnTo>
                    <a:pt x="149" y="1052"/>
                  </a:lnTo>
                  <a:lnTo>
                    <a:pt x="173" y="1045"/>
                  </a:lnTo>
                  <a:lnTo>
                    <a:pt x="197" y="1036"/>
                  </a:lnTo>
                  <a:lnTo>
                    <a:pt x="205" y="1032"/>
                  </a:lnTo>
                  <a:lnTo>
                    <a:pt x="209" y="1029"/>
                  </a:lnTo>
                  <a:lnTo>
                    <a:pt x="209" y="1029"/>
                  </a:lnTo>
                  <a:lnTo>
                    <a:pt x="209" y="1025"/>
                  </a:lnTo>
                  <a:lnTo>
                    <a:pt x="209" y="1018"/>
                  </a:lnTo>
                  <a:lnTo>
                    <a:pt x="203" y="1002"/>
                  </a:lnTo>
                  <a:lnTo>
                    <a:pt x="194" y="976"/>
                  </a:lnTo>
                  <a:lnTo>
                    <a:pt x="194" y="976"/>
                  </a:lnTo>
                  <a:lnTo>
                    <a:pt x="185" y="972"/>
                  </a:lnTo>
                  <a:lnTo>
                    <a:pt x="185" y="972"/>
                  </a:lnTo>
                  <a:lnTo>
                    <a:pt x="182" y="969"/>
                  </a:lnTo>
                  <a:lnTo>
                    <a:pt x="180" y="965"/>
                  </a:lnTo>
                  <a:lnTo>
                    <a:pt x="177" y="960"/>
                  </a:lnTo>
                  <a:lnTo>
                    <a:pt x="176" y="956"/>
                  </a:lnTo>
                  <a:lnTo>
                    <a:pt x="176" y="956"/>
                  </a:lnTo>
                  <a:lnTo>
                    <a:pt x="179" y="947"/>
                  </a:lnTo>
                  <a:lnTo>
                    <a:pt x="181" y="939"/>
                  </a:lnTo>
                  <a:lnTo>
                    <a:pt x="181" y="939"/>
                  </a:lnTo>
                  <a:lnTo>
                    <a:pt x="171" y="926"/>
                  </a:lnTo>
                  <a:lnTo>
                    <a:pt x="163" y="917"/>
                  </a:lnTo>
                  <a:lnTo>
                    <a:pt x="158" y="909"/>
                  </a:lnTo>
                  <a:lnTo>
                    <a:pt x="158" y="909"/>
                  </a:lnTo>
                  <a:lnTo>
                    <a:pt x="145" y="861"/>
                  </a:lnTo>
                  <a:lnTo>
                    <a:pt x="137" y="832"/>
                  </a:lnTo>
                  <a:lnTo>
                    <a:pt x="134" y="822"/>
                  </a:lnTo>
                  <a:lnTo>
                    <a:pt x="134" y="822"/>
                  </a:lnTo>
                  <a:lnTo>
                    <a:pt x="152" y="837"/>
                  </a:lnTo>
                  <a:lnTo>
                    <a:pt x="190" y="867"/>
                  </a:lnTo>
                  <a:lnTo>
                    <a:pt x="213" y="884"/>
                  </a:lnTo>
                  <a:lnTo>
                    <a:pt x="235" y="900"/>
                  </a:lnTo>
                  <a:lnTo>
                    <a:pt x="254" y="912"/>
                  </a:lnTo>
                  <a:lnTo>
                    <a:pt x="262" y="916"/>
                  </a:lnTo>
                  <a:lnTo>
                    <a:pt x="269" y="918"/>
                  </a:lnTo>
                  <a:lnTo>
                    <a:pt x="269" y="918"/>
                  </a:lnTo>
                  <a:lnTo>
                    <a:pt x="313" y="931"/>
                  </a:lnTo>
                  <a:lnTo>
                    <a:pt x="337" y="938"/>
                  </a:lnTo>
                  <a:lnTo>
                    <a:pt x="337" y="938"/>
                  </a:lnTo>
                  <a:lnTo>
                    <a:pt x="364" y="956"/>
                  </a:lnTo>
                  <a:lnTo>
                    <a:pt x="389" y="973"/>
                  </a:lnTo>
                  <a:lnTo>
                    <a:pt x="411" y="988"/>
                  </a:lnTo>
                  <a:lnTo>
                    <a:pt x="411" y="988"/>
                  </a:lnTo>
                  <a:lnTo>
                    <a:pt x="439" y="1002"/>
                  </a:lnTo>
                  <a:lnTo>
                    <a:pt x="471" y="1019"/>
                  </a:lnTo>
                  <a:lnTo>
                    <a:pt x="487" y="1028"/>
                  </a:lnTo>
                  <a:lnTo>
                    <a:pt x="501" y="1037"/>
                  </a:lnTo>
                  <a:lnTo>
                    <a:pt x="512" y="1046"/>
                  </a:lnTo>
                  <a:lnTo>
                    <a:pt x="516" y="1050"/>
                  </a:lnTo>
                  <a:lnTo>
                    <a:pt x="517" y="1054"/>
                  </a:lnTo>
                  <a:lnTo>
                    <a:pt x="517" y="1054"/>
                  </a:lnTo>
                  <a:lnTo>
                    <a:pt x="520" y="1062"/>
                  </a:lnTo>
                  <a:lnTo>
                    <a:pt x="521" y="1070"/>
                  </a:lnTo>
                  <a:lnTo>
                    <a:pt x="521" y="1078"/>
                  </a:lnTo>
                  <a:lnTo>
                    <a:pt x="520" y="1084"/>
                  </a:lnTo>
                  <a:lnTo>
                    <a:pt x="514" y="1096"/>
                  </a:lnTo>
                  <a:lnTo>
                    <a:pt x="510" y="1105"/>
                  </a:lnTo>
                  <a:lnTo>
                    <a:pt x="510" y="1105"/>
                  </a:lnTo>
                  <a:lnTo>
                    <a:pt x="500" y="1134"/>
                  </a:lnTo>
                  <a:lnTo>
                    <a:pt x="482" y="1186"/>
                  </a:lnTo>
                  <a:lnTo>
                    <a:pt x="465" y="1238"/>
                  </a:lnTo>
                  <a:lnTo>
                    <a:pt x="459" y="1257"/>
                  </a:lnTo>
                  <a:lnTo>
                    <a:pt x="458" y="1265"/>
                  </a:lnTo>
                  <a:lnTo>
                    <a:pt x="458" y="1265"/>
                  </a:lnTo>
                  <a:lnTo>
                    <a:pt x="459" y="1270"/>
                  </a:lnTo>
                  <a:lnTo>
                    <a:pt x="461" y="1272"/>
                  </a:lnTo>
                  <a:lnTo>
                    <a:pt x="459" y="1275"/>
                  </a:lnTo>
                  <a:lnTo>
                    <a:pt x="457" y="1280"/>
                  </a:lnTo>
                  <a:lnTo>
                    <a:pt x="457" y="1280"/>
                  </a:lnTo>
                  <a:lnTo>
                    <a:pt x="453" y="1287"/>
                  </a:lnTo>
                  <a:lnTo>
                    <a:pt x="450" y="1296"/>
                  </a:lnTo>
                  <a:lnTo>
                    <a:pt x="446" y="1306"/>
                  </a:lnTo>
                  <a:lnTo>
                    <a:pt x="442" y="1313"/>
                  </a:lnTo>
                  <a:lnTo>
                    <a:pt x="442" y="1313"/>
                  </a:lnTo>
                  <a:lnTo>
                    <a:pt x="432" y="1330"/>
                  </a:lnTo>
                  <a:lnTo>
                    <a:pt x="427" y="1342"/>
                  </a:lnTo>
                  <a:lnTo>
                    <a:pt x="425" y="1347"/>
                  </a:lnTo>
                  <a:lnTo>
                    <a:pt x="425" y="1352"/>
                  </a:lnTo>
                  <a:lnTo>
                    <a:pt x="425" y="1352"/>
                  </a:lnTo>
                  <a:lnTo>
                    <a:pt x="428" y="1360"/>
                  </a:lnTo>
                  <a:lnTo>
                    <a:pt x="431" y="1365"/>
                  </a:lnTo>
                  <a:lnTo>
                    <a:pt x="436" y="1369"/>
                  </a:lnTo>
                  <a:lnTo>
                    <a:pt x="441" y="1372"/>
                  </a:lnTo>
                  <a:lnTo>
                    <a:pt x="441" y="1372"/>
                  </a:lnTo>
                  <a:lnTo>
                    <a:pt x="459" y="1381"/>
                  </a:lnTo>
                  <a:lnTo>
                    <a:pt x="492" y="1397"/>
                  </a:lnTo>
                  <a:lnTo>
                    <a:pt x="526" y="1411"/>
                  </a:lnTo>
                  <a:lnTo>
                    <a:pt x="538" y="1415"/>
                  </a:lnTo>
                  <a:lnTo>
                    <a:pt x="543" y="1416"/>
                  </a:lnTo>
                  <a:lnTo>
                    <a:pt x="546" y="1416"/>
                  </a:lnTo>
                  <a:lnTo>
                    <a:pt x="546" y="1416"/>
                  </a:lnTo>
                  <a:lnTo>
                    <a:pt x="555" y="1414"/>
                  </a:lnTo>
                  <a:lnTo>
                    <a:pt x="560" y="1412"/>
                  </a:lnTo>
                  <a:lnTo>
                    <a:pt x="563" y="1411"/>
                  </a:lnTo>
                  <a:lnTo>
                    <a:pt x="564" y="1408"/>
                  </a:lnTo>
                  <a:lnTo>
                    <a:pt x="564" y="1406"/>
                  </a:lnTo>
                  <a:lnTo>
                    <a:pt x="564" y="1402"/>
                  </a:lnTo>
                  <a:lnTo>
                    <a:pt x="564" y="1402"/>
                  </a:lnTo>
                  <a:lnTo>
                    <a:pt x="561" y="1398"/>
                  </a:lnTo>
                  <a:lnTo>
                    <a:pt x="557" y="1391"/>
                  </a:lnTo>
                  <a:lnTo>
                    <a:pt x="548" y="1381"/>
                  </a:lnTo>
                  <a:lnTo>
                    <a:pt x="530" y="1361"/>
                  </a:lnTo>
                  <a:lnTo>
                    <a:pt x="530" y="1361"/>
                  </a:lnTo>
                  <a:lnTo>
                    <a:pt x="525" y="1353"/>
                  </a:lnTo>
                  <a:lnTo>
                    <a:pt x="520" y="1342"/>
                  </a:lnTo>
                  <a:lnTo>
                    <a:pt x="512" y="1323"/>
                  </a:lnTo>
                  <a:lnTo>
                    <a:pt x="512" y="1323"/>
                  </a:lnTo>
                  <a:lnTo>
                    <a:pt x="506" y="1316"/>
                  </a:lnTo>
                  <a:lnTo>
                    <a:pt x="505" y="1312"/>
                  </a:lnTo>
                  <a:lnTo>
                    <a:pt x="505" y="1312"/>
                  </a:lnTo>
                  <a:lnTo>
                    <a:pt x="508" y="1302"/>
                  </a:lnTo>
                  <a:lnTo>
                    <a:pt x="510" y="1295"/>
                  </a:lnTo>
                  <a:lnTo>
                    <a:pt x="510" y="1295"/>
                  </a:lnTo>
                  <a:lnTo>
                    <a:pt x="510" y="1296"/>
                  </a:lnTo>
                  <a:lnTo>
                    <a:pt x="513" y="1296"/>
                  </a:lnTo>
                  <a:lnTo>
                    <a:pt x="516" y="1296"/>
                  </a:lnTo>
                  <a:lnTo>
                    <a:pt x="521" y="1292"/>
                  </a:lnTo>
                  <a:lnTo>
                    <a:pt x="521" y="1292"/>
                  </a:lnTo>
                  <a:lnTo>
                    <a:pt x="527" y="1280"/>
                  </a:lnTo>
                  <a:lnTo>
                    <a:pt x="539" y="1255"/>
                  </a:lnTo>
                  <a:lnTo>
                    <a:pt x="573" y="1185"/>
                  </a:lnTo>
                  <a:lnTo>
                    <a:pt x="607" y="1113"/>
                  </a:lnTo>
                  <a:lnTo>
                    <a:pt x="617" y="1088"/>
                  </a:lnTo>
                  <a:lnTo>
                    <a:pt x="621" y="1076"/>
                  </a:lnTo>
                  <a:lnTo>
                    <a:pt x="621" y="1076"/>
                  </a:lnTo>
                  <a:lnTo>
                    <a:pt x="616" y="1038"/>
                  </a:lnTo>
                  <a:lnTo>
                    <a:pt x="611" y="1002"/>
                  </a:lnTo>
                  <a:lnTo>
                    <a:pt x="611" y="1002"/>
                  </a:lnTo>
                  <a:lnTo>
                    <a:pt x="608" y="997"/>
                  </a:lnTo>
                  <a:lnTo>
                    <a:pt x="600" y="986"/>
                  </a:lnTo>
                  <a:lnTo>
                    <a:pt x="593" y="977"/>
                  </a:lnTo>
                  <a:lnTo>
                    <a:pt x="589" y="968"/>
                  </a:lnTo>
                  <a:lnTo>
                    <a:pt x="589" y="968"/>
                  </a:lnTo>
                  <a:lnTo>
                    <a:pt x="584" y="960"/>
                  </a:lnTo>
                  <a:lnTo>
                    <a:pt x="570" y="946"/>
                  </a:lnTo>
                  <a:lnTo>
                    <a:pt x="534" y="903"/>
                  </a:lnTo>
                  <a:lnTo>
                    <a:pt x="482" y="844"/>
                  </a:lnTo>
                  <a:lnTo>
                    <a:pt x="492" y="829"/>
                  </a:lnTo>
                  <a:lnTo>
                    <a:pt x="492" y="829"/>
                  </a:lnTo>
                  <a:lnTo>
                    <a:pt x="493" y="815"/>
                  </a:lnTo>
                  <a:lnTo>
                    <a:pt x="492" y="803"/>
                  </a:lnTo>
                  <a:lnTo>
                    <a:pt x="491" y="793"/>
                  </a:lnTo>
                  <a:lnTo>
                    <a:pt x="491" y="793"/>
                  </a:lnTo>
                  <a:lnTo>
                    <a:pt x="487" y="773"/>
                  </a:lnTo>
                  <a:lnTo>
                    <a:pt x="480" y="741"/>
                  </a:lnTo>
                  <a:lnTo>
                    <a:pt x="472" y="696"/>
                  </a:lnTo>
                  <a:lnTo>
                    <a:pt x="472" y="696"/>
                  </a:lnTo>
                  <a:lnTo>
                    <a:pt x="486" y="631"/>
                  </a:lnTo>
                  <a:lnTo>
                    <a:pt x="500" y="560"/>
                  </a:lnTo>
                  <a:lnTo>
                    <a:pt x="500" y="560"/>
                  </a:lnTo>
                  <a:lnTo>
                    <a:pt x="516" y="526"/>
                  </a:lnTo>
                  <a:lnTo>
                    <a:pt x="530" y="497"/>
                  </a:lnTo>
                  <a:lnTo>
                    <a:pt x="530" y="497"/>
                  </a:lnTo>
                  <a:lnTo>
                    <a:pt x="542" y="475"/>
                  </a:lnTo>
                  <a:lnTo>
                    <a:pt x="561" y="439"/>
                  </a:lnTo>
                  <a:lnTo>
                    <a:pt x="561" y="439"/>
                  </a:lnTo>
                  <a:lnTo>
                    <a:pt x="570" y="422"/>
                  </a:lnTo>
                  <a:lnTo>
                    <a:pt x="582" y="402"/>
                  </a:lnTo>
                  <a:lnTo>
                    <a:pt x="593" y="384"/>
                  </a:lnTo>
                  <a:lnTo>
                    <a:pt x="595" y="376"/>
                  </a:lnTo>
                  <a:lnTo>
                    <a:pt x="598" y="371"/>
                  </a:lnTo>
                  <a:lnTo>
                    <a:pt x="598" y="371"/>
                  </a:lnTo>
                  <a:lnTo>
                    <a:pt x="599" y="366"/>
                  </a:lnTo>
                  <a:lnTo>
                    <a:pt x="600" y="363"/>
                  </a:lnTo>
                  <a:lnTo>
                    <a:pt x="602" y="359"/>
                  </a:lnTo>
                  <a:lnTo>
                    <a:pt x="600" y="351"/>
                  </a:lnTo>
                  <a:lnTo>
                    <a:pt x="600" y="351"/>
                  </a:lnTo>
                  <a:lnTo>
                    <a:pt x="597" y="339"/>
                  </a:lnTo>
                  <a:lnTo>
                    <a:pt x="587" y="320"/>
                  </a:lnTo>
                  <a:lnTo>
                    <a:pt x="561" y="264"/>
                  </a:lnTo>
                  <a:lnTo>
                    <a:pt x="535" y="209"/>
                  </a:lnTo>
                  <a:lnTo>
                    <a:pt x="527" y="188"/>
                  </a:lnTo>
                  <a:lnTo>
                    <a:pt x="523" y="176"/>
                  </a:lnTo>
                  <a:lnTo>
                    <a:pt x="523" y="176"/>
                  </a:lnTo>
                  <a:lnTo>
                    <a:pt x="521" y="139"/>
                  </a:lnTo>
                  <a:lnTo>
                    <a:pt x="521" y="109"/>
                  </a:lnTo>
                  <a:lnTo>
                    <a:pt x="521" y="109"/>
                  </a:lnTo>
                  <a:lnTo>
                    <a:pt x="518" y="79"/>
                  </a:lnTo>
                  <a:lnTo>
                    <a:pt x="517" y="62"/>
                  </a:lnTo>
                  <a:lnTo>
                    <a:pt x="514" y="57"/>
                  </a:lnTo>
                  <a:lnTo>
                    <a:pt x="514" y="56"/>
                  </a:lnTo>
                  <a:lnTo>
                    <a:pt x="513" y="56"/>
                  </a:lnTo>
                  <a:lnTo>
                    <a:pt x="513" y="56"/>
                  </a:lnTo>
                  <a:lnTo>
                    <a:pt x="509" y="56"/>
                  </a:lnTo>
                  <a:lnTo>
                    <a:pt x="506" y="54"/>
                  </a:lnTo>
                  <a:lnTo>
                    <a:pt x="504" y="53"/>
                  </a:lnTo>
                  <a:lnTo>
                    <a:pt x="501" y="53"/>
                  </a:lnTo>
                  <a:lnTo>
                    <a:pt x="501" y="53"/>
                  </a:lnTo>
                  <a:lnTo>
                    <a:pt x="496" y="53"/>
                  </a:lnTo>
                  <a:lnTo>
                    <a:pt x="491" y="54"/>
                  </a:lnTo>
                  <a:lnTo>
                    <a:pt x="491" y="54"/>
                  </a:lnTo>
                  <a:lnTo>
                    <a:pt x="489" y="56"/>
                  </a:lnTo>
                  <a:lnTo>
                    <a:pt x="486" y="57"/>
                  </a:lnTo>
                  <a:lnTo>
                    <a:pt x="486" y="57"/>
                  </a:lnTo>
                  <a:lnTo>
                    <a:pt x="482" y="58"/>
                  </a:lnTo>
                  <a:lnTo>
                    <a:pt x="479" y="57"/>
                  </a:lnTo>
                  <a:lnTo>
                    <a:pt x="478" y="58"/>
                  </a:lnTo>
                  <a:lnTo>
                    <a:pt x="476" y="61"/>
                  </a:lnTo>
                  <a:lnTo>
                    <a:pt x="476" y="61"/>
                  </a:lnTo>
                  <a:lnTo>
                    <a:pt x="474" y="70"/>
                  </a:lnTo>
                  <a:lnTo>
                    <a:pt x="472" y="85"/>
                  </a:lnTo>
                  <a:lnTo>
                    <a:pt x="471" y="105"/>
                  </a:lnTo>
                  <a:lnTo>
                    <a:pt x="471" y="105"/>
                  </a:lnTo>
                  <a:lnTo>
                    <a:pt x="470" y="119"/>
                  </a:lnTo>
                  <a:lnTo>
                    <a:pt x="470" y="119"/>
                  </a:lnTo>
                  <a:lnTo>
                    <a:pt x="461" y="108"/>
                  </a:lnTo>
                  <a:lnTo>
                    <a:pt x="454" y="100"/>
                  </a:lnTo>
                  <a:lnTo>
                    <a:pt x="450" y="99"/>
                  </a:lnTo>
                  <a:lnTo>
                    <a:pt x="448" y="99"/>
                  </a:lnTo>
                  <a:lnTo>
                    <a:pt x="448" y="99"/>
                  </a:lnTo>
                  <a:lnTo>
                    <a:pt x="445" y="100"/>
                  </a:lnTo>
                  <a:lnTo>
                    <a:pt x="445" y="102"/>
                  </a:lnTo>
                  <a:lnTo>
                    <a:pt x="445" y="105"/>
                  </a:lnTo>
                  <a:lnTo>
                    <a:pt x="446" y="109"/>
                  </a:lnTo>
                  <a:lnTo>
                    <a:pt x="448" y="112"/>
                  </a:lnTo>
                  <a:lnTo>
                    <a:pt x="448" y="112"/>
                  </a:lnTo>
                  <a:lnTo>
                    <a:pt x="453" y="117"/>
                  </a:lnTo>
                  <a:lnTo>
                    <a:pt x="455" y="122"/>
                  </a:lnTo>
                  <a:lnTo>
                    <a:pt x="458" y="128"/>
                  </a:lnTo>
                  <a:lnTo>
                    <a:pt x="458" y="128"/>
                  </a:lnTo>
                  <a:lnTo>
                    <a:pt x="459" y="134"/>
                  </a:lnTo>
                  <a:lnTo>
                    <a:pt x="461" y="141"/>
                  </a:lnTo>
                  <a:lnTo>
                    <a:pt x="461" y="141"/>
                  </a:lnTo>
                  <a:lnTo>
                    <a:pt x="463" y="150"/>
                  </a:lnTo>
                  <a:lnTo>
                    <a:pt x="467" y="160"/>
                  </a:lnTo>
                  <a:lnTo>
                    <a:pt x="467" y="160"/>
                  </a:lnTo>
                  <a:lnTo>
                    <a:pt x="472" y="177"/>
                  </a:lnTo>
                  <a:lnTo>
                    <a:pt x="475" y="186"/>
                  </a:lnTo>
                  <a:lnTo>
                    <a:pt x="475" y="186"/>
                  </a:lnTo>
                  <a:lnTo>
                    <a:pt x="484" y="213"/>
                  </a:lnTo>
                  <a:lnTo>
                    <a:pt x="492" y="237"/>
                  </a:lnTo>
                  <a:lnTo>
                    <a:pt x="492" y="237"/>
                  </a:lnTo>
                  <a:lnTo>
                    <a:pt x="514" y="287"/>
                  </a:lnTo>
                  <a:lnTo>
                    <a:pt x="538" y="335"/>
                  </a:lnTo>
                  <a:lnTo>
                    <a:pt x="520" y="346"/>
                  </a:lnTo>
                  <a:lnTo>
                    <a:pt x="520" y="346"/>
                  </a:lnTo>
                  <a:lnTo>
                    <a:pt x="496" y="345"/>
                  </a:lnTo>
                  <a:lnTo>
                    <a:pt x="470" y="343"/>
                  </a:lnTo>
                  <a:lnTo>
                    <a:pt x="470" y="343"/>
                  </a:lnTo>
                  <a:lnTo>
                    <a:pt x="469" y="342"/>
                  </a:lnTo>
                  <a:lnTo>
                    <a:pt x="469" y="339"/>
                  </a:lnTo>
                  <a:lnTo>
                    <a:pt x="471" y="332"/>
                  </a:lnTo>
                  <a:lnTo>
                    <a:pt x="474" y="322"/>
                  </a:lnTo>
                  <a:lnTo>
                    <a:pt x="478" y="317"/>
                  </a:lnTo>
                  <a:lnTo>
                    <a:pt x="478" y="317"/>
                  </a:lnTo>
                  <a:lnTo>
                    <a:pt x="482" y="313"/>
                  </a:lnTo>
                  <a:lnTo>
                    <a:pt x="484" y="311"/>
                  </a:lnTo>
                  <a:lnTo>
                    <a:pt x="486" y="308"/>
                  </a:lnTo>
                  <a:lnTo>
                    <a:pt x="486" y="301"/>
                  </a:lnTo>
                  <a:lnTo>
                    <a:pt x="486" y="301"/>
                  </a:lnTo>
                  <a:lnTo>
                    <a:pt x="484" y="295"/>
                  </a:lnTo>
                  <a:lnTo>
                    <a:pt x="482" y="286"/>
                  </a:lnTo>
                  <a:lnTo>
                    <a:pt x="479" y="278"/>
                  </a:lnTo>
                  <a:lnTo>
                    <a:pt x="479" y="270"/>
                  </a:lnTo>
                  <a:lnTo>
                    <a:pt x="479" y="270"/>
                  </a:lnTo>
                  <a:lnTo>
                    <a:pt x="480" y="257"/>
                  </a:lnTo>
                  <a:lnTo>
                    <a:pt x="482" y="251"/>
                  </a:lnTo>
                  <a:lnTo>
                    <a:pt x="480" y="245"/>
                  </a:lnTo>
                  <a:lnTo>
                    <a:pt x="480" y="245"/>
                  </a:lnTo>
                  <a:lnTo>
                    <a:pt x="475" y="228"/>
                  </a:lnTo>
                  <a:lnTo>
                    <a:pt x="471" y="218"/>
                  </a:lnTo>
                  <a:lnTo>
                    <a:pt x="458" y="209"/>
                  </a:lnTo>
                  <a:lnTo>
                    <a:pt x="458" y="209"/>
                  </a:lnTo>
                  <a:lnTo>
                    <a:pt x="458" y="209"/>
                  </a:lnTo>
                  <a:lnTo>
                    <a:pt x="457" y="210"/>
                  </a:lnTo>
                  <a:lnTo>
                    <a:pt x="455" y="209"/>
                  </a:lnTo>
                  <a:lnTo>
                    <a:pt x="452" y="205"/>
                  </a:lnTo>
                  <a:lnTo>
                    <a:pt x="452" y="205"/>
                  </a:lnTo>
                  <a:lnTo>
                    <a:pt x="448" y="194"/>
                  </a:lnTo>
                  <a:lnTo>
                    <a:pt x="445" y="192"/>
                  </a:lnTo>
                  <a:lnTo>
                    <a:pt x="442" y="190"/>
                  </a:lnTo>
                  <a:lnTo>
                    <a:pt x="423" y="190"/>
                  </a:lnTo>
                  <a:lnTo>
                    <a:pt x="403" y="184"/>
                  </a:lnTo>
                  <a:lnTo>
                    <a:pt x="403" y="184"/>
                  </a:lnTo>
                  <a:lnTo>
                    <a:pt x="394" y="183"/>
                  </a:lnTo>
                  <a:lnTo>
                    <a:pt x="394" y="183"/>
                  </a:lnTo>
                  <a:lnTo>
                    <a:pt x="380" y="185"/>
                  </a:lnTo>
                  <a:lnTo>
                    <a:pt x="368" y="188"/>
                  </a:lnTo>
                  <a:lnTo>
                    <a:pt x="368" y="188"/>
                  </a:lnTo>
                  <a:lnTo>
                    <a:pt x="401" y="134"/>
                  </a:lnTo>
                  <a:lnTo>
                    <a:pt x="401" y="134"/>
                  </a:lnTo>
                  <a:lnTo>
                    <a:pt x="412" y="117"/>
                  </a:lnTo>
                  <a:lnTo>
                    <a:pt x="420" y="105"/>
                  </a:lnTo>
                  <a:lnTo>
                    <a:pt x="423" y="99"/>
                  </a:lnTo>
                  <a:lnTo>
                    <a:pt x="424" y="92"/>
                  </a:lnTo>
                  <a:lnTo>
                    <a:pt x="424" y="92"/>
                  </a:lnTo>
                  <a:lnTo>
                    <a:pt x="425" y="82"/>
                  </a:lnTo>
                  <a:lnTo>
                    <a:pt x="425" y="73"/>
                  </a:lnTo>
                  <a:lnTo>
                    <a:pt x="425" y="61"/>
                  </a:lnTo>
                  <a:lnTo>
                    <a:pt x="425" y="61"/>
                  </a:lnTo>
                  <a:lnTo>
                    <a:pt x="424" y="49"/>
                  </a:lnTo>
                  <a:lnTo>
                    <a:pt x="423" y="44"/>
                  </a:lnTo>
                  <a:lnTo>
                    <a:pt x="422" y="41"/>
                  </a:lnTo>
                  <a:lnTo>
                    <a:pt x="422" y="41"/>
                  </a:lnTo>
                  <a:lnTo>
                    <a:pt x="420" y="39"/>
                  </a:lnTo>
                  <a:lnTo>
                    <a:pt x="420" y="34"/>
                  </a:lnTo>
                  <a:lnTo>
                    <a:pt x="420" y="28"/>
                  </a:lnTo>
                  <a:lnTo>
                    <a:pt x="420" y="23"/>
                  </a:lnTo>
                  <a:lnTo>
                    <a:pt x="420" y="23"/>
                  </a:lnTo>
                  <a:lnTo>
                    <a:pt x="418" y="13"/>
                  </a:lnTo>
                  <a:lnTo>
                    <a:pt x="418" y="9"/>
                  </a:lnTo>
                  <a:lnTo>
                    <a:pt x="415" y="7"/>
                  </a:lnTo>
                  <a:lnTo>
                    <a:pt x="415" y="7"/>
                  </a:lnTo>
                  <a:lnTo>
                    <a:pt x="414" y="6"/>
                  </a:lnTo>
                  <a:lnTo>
                    <a:pt x="411" y="4"/>
                  </a:lnTo>
                  <a:lnTo>
                    <a:pt x="408" y="1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02" y="1"/>
                  </a:lnTo>
                  <a:lnTo>
                    <a:pt x="401" y="2"/>
                  </a:lnTo>
                  <a:lnTo>
                    <a:pt x="399" y="5"/>
                  </a:lnTo>
                  <a:lnTo>
                    <a:pt x="399" y="5"/>
                  </a:lnTo>
                  <a:lnTo>
                    <a:pt x="395" y="2"/>
                  </a:lnTo>
                  <a:lnTo>
                    <a:pt x="391" y="1"/>
                  </a:lnTo>
                  <a:lnTo>
                    <a:pt x="388" y="1"/>
                  </a:lnTo>
                  <a:lnTo>
                    <a:pt x="388" y="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34832D6-63D0-49E5-81BE-CD135084E606}"/>
              </a:ext>
            </a:extLst>
          </p:cNvPr>
          <p:cNvGrpSpPr/>
          <p:nvPr/>
        </p:nvGrpSpPr>
        <p:grpSpPr>
          <a:xfrm>
            <a:off x="679095" y="3960377"/>
            <a:ext cx="2703752" cy="2366681"/>
            <a:chOff x="411258" y="2660970"/>
            <a:chExt cx="1598697" cy="1399391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AD394EE6-066B-4B43-916C-A216DFBD3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671" y="2660970"/>
              <a:ext cx="968284" cy="478739"/>
            </a:xfrm>
            <a:custGeom>
              <a:avLst/>
              <a:gdLst>
                <a:gd name="T0" fmla="*/ 2 w 896"/>
                <a:gd name="T1" fmla="*/ 18 h 443"/>
                <a:gd name="T2" fmla="*/ 7 w 896"/>
                <a:gd name="T3" fmla="*/ 8 h 443"/>
                <a:gd name="T4" fmla="*/ 15 w 896"/>
                <a:gd name="T5" fmla="*/ 1 h 443"/>
                <a:gd name="T6" fmla="*/ 26 w 896"/>
                <a:gd name="T7" fmla="*/ 0 h 443"/>
                <a:gd name="T8" fmla="*/ 40 w 896"/>
                <a:gd name="T9" fmla="*/ 3 h 443"/>
                <a:gd name="T10" fmla="*/ 73 w 896"/>
                <a:gd name="T11" fmla="*/ 16 h 443"/>
                <a:gd name="T12" fmla="*/ 175 w 896"/>
                <a:gd name="T13" fmla="*/ 71 h 443"/>
                <a:gd name="T14" fmla="*/ 241 w 896"/>
                <a:gd name="T15" fmla="*/ 103 h 443"/>
                <a:gd name="T16" fmla="*/ 318 w 896"/>
                <a:gd name="T17" fmla="*/ 137 h 443"/>
                <a:gd name="T18" fmla="*/ 405 w 896"/>
                <a:gd name="T19" fmla="*/ 167 h 443"/>
                <a:gd name="T20" fmla="*/ 452 w 896"/>
                <a:gd name="T21" fmla="*/ 179 h 443"/>
                <a:gd name="T22" fmla="*/ 544 w 896"/>
                <a:gd name="T23" fmla="*/ 197 h 443"/>
                <a:gd name="T24" fmla="*/ 633 w 896"/>
                <a:gd name="T25" fmla="*/ 209 h 443"/>
                <a:gd name="T26" fmla="*/ 750 w 896"/>
                <a:gd name="T27" fmla="*/ 221 h 443"/>
                <a:gd name="T28" fmla="*/ 814 w 896"/>
                <a:gd name="T29" fmla="*/ 229 h 443"/>
                <a:gd name="T30" fmla="*/ 862 w 896"/>
                <a:gd name="T31" fmla="*/ 238 h 443"/>
                <a:gd name="T32" fmla="*/ 879 w 896"/>
                <a:gd name="T33" fmla="*/ 245 h 443"/>
                <a:gd name="T34" fmla="*/ 891 w 896"/>
                <a:gd name="T35" fmla="*/ 252 h 443"/>
                <a:gd name="T36" fmla="*/ 896 w 896"/>
                <a:gd name="T37" fmla="*/ 263 h 443"/>
                <a:gd name="T38" fmla="*/ 895 w 896"/>
                <a:gd name="T39" fmla="*/ 275 h 443"/>
                <a:gd name="T40" fmla="*/ 893 w 896"/>
                <a:gd name="T41" fmla="*/ 282 h 443"/>
                <a:gd name="T42" fmla="*/ 883 w 896"/>
                <a:gd name="T43" fmla="*/ 297 h 443"/>
                <a:gd name="T44" fmla="*/ 857 w 896"/>
                <a:gd name="T45" fmla="*/ 322 h 443"/>
                <a:gd name="T46" fmla="*/ 806 w 896"/>
                <a:gd name="T47" fmla="*/ 356 h 443"/>
                <a:gd name="T48" fmla="*/ 738 w 896"/>
                <a:gd name="T49" fmla="*/ 388 h 443"/>
                <a:gd name="T50" fmla="*/ 657 w 896"/>
                <a:gd name="T51" fmla="*/ 417 h 443"/>
                <a:gd name="T52" fmla="*/ 569 w 896"/>
                <a:gd name="T53" fmla="*/ 437 h 443"/>
                <a:gd name="T54" fmla="*/ 522 w 896"/>
                <a:gd name="T55" fmla="*/ 442 h 443"/>
                <a:gd name="T56" fmla="*/ 474 w 896"/>
                <a:gd name="T57" fmla="*/ 443 h 443"/>
                <a:gd name="T58" fmla="*/ 426 w 896"/>
                <a:gd name="T59" fmla="*/ 442 h 443"/>
                <a:gd name="T60" fmla="*/ 379 w 896"/>
                <a:gd name="T61" fmla="*/ 437 h 443"/>
                <a:gd name="T62" fmla="*/ 332 w 896"/>
                <a:gd name="T63" fmla="*/ 425 h 443"/>
                <a:gd name="T64" fmla="*/ 310 w 896"/>
                <a:gd name="T65" fmla="*/ 418 h 443"/>
                <a:gd name="T66" fmla="*/ 267 w 896"/>
                <a:gd name="T67" fmla="*/ 400 h 443"/>
                <a:gd name="T68" fmla="*/ 228 w 896"/>
                <a:gd name="T69" fmla="*/ 379 h 443"/>
                <a:gd name="T70" fmla="*/ 191 w 896"/>
                <a:gd name="T71" fmla="*/ 356 h 443"/>
                <a:gd name="T72" fmla="*/ 157 w 896"/>
                <a:gd name="T73" fmla="*/ 328 h 443"/>
                <a:gd name="T74" fmla="*/ 128 w 896"/>
                <a:gd name="T75" fmla="*/ 299 h 443"/>
                <a:gd name="T76" fmla="*/ 89 w 896"/>
                <a:gd name="T77" fmla="*/ 254 h 443"/>
                <a:gd name="T78" fmla="*/ 49 w 896"/>
                <a:gd name="T79" fmla="*/ 191 h 443"/>
                <a:gd name="T80" fmla="*/ 20 w 896"/>
                <a:gd name="T81" fmla="*/ 131 h 443"/>
                <a:gd name="T82" fmla="*/ 4 w 896"/>
                <a:gd name="T83" fmla="*/ 77 h 443"/>
                <a:gd name="T84" fmla="*/ 0 w 896"/>
                <a:gd name="T85" fmla="*/ 34 h 443"/>
                <a:gd name="T86" fmla="*/ 2 w 896"/>
                <a:gd name="T87" fmla="*/ 18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96" h="443">
                  <a:moveTo>
                    <a:pt x="2" y="18"/>
                  </a:moveTo>
                  <a:lnTo>
                    <a:pt x="2" y="18"/>
                  </a:lnTo>
                  <a:lnTo>
                    <a:pt x="4" y="13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0" y="3"/>
                  </a:lnTo>
                  <a:lnTo>
                    <a:pt x="55" y="8"/>
                  </a:lnTo>
                  <a:lnTo>
                    <a:pt x="73" y="16"/>
                  </a:lnTo>
                  <a:lnTo>
                    <a:pt x="119" y="39"/>
                  </a:lnTo>
                  <a:lnTo>
                    <a:pt x="175" y="71"/>
                  </a:lnTo>
                  <a:lnTo>
                    <a:pt x="207" y="86"/>
                  </a:lnTo>
                  <a:lnTo>
                    <a:pt x="241" y="103"/>
                  </a:lnTo>
                  <a:lnTo>
                    <a:pt x="279" y="120"/>
                  </a:lnTo>
                  <a:lnTo>
                    <a:pt x="318" y="137"/>
                  </a:lnTo>
                  <a:lnTo>
                    <a:pt x="361" y="153"/>
                  </a:lnTo>
                  <a:lnTo>
                    <a:pt x="405" y="167"/>
                  </a:lnTo>
                  <a:lnTo>
                    <a:pt x="405" y="167"/>
                  </a:lnTo>
                  <a:lnTo>
                    <a:pt x="452" y="179"/>
                  </a:lnTo>
                  <a:lnTo>
                    <a:pt x="498" y="188"/>
                  </a:lnTo>
                  <a:lnTo>
                    <a:pt x="544" y="197"/>
                  </a:lnTo>
                  <a:lnTo>
                    <a:pt x="589" y="204"/>
                  </a:lnTo>
                  <a:lnTo>
                    <a:pt x="633" y="209"/>
                  </a:lnTo>
                  <a:lnTo>
                    <a:pt x="674" y="213"/>
                  </a:lnTo>
                  <a:lnTo>
                    <a:pt x="750" y="221"/>
                  </a:lnTo>
                  <a:lnTo>
                    <a:pt x="784" y="225"/>
                  </a:lnTo>
                  <a:lnTo>
                    <a:pt x="814" y="229"/>
                  </a:lnTo>
                  <a:lnTo>
                    <a:pt x="840" y="233"/>
                  </a:lnTo>
                  <a:lnTo>
                    <a:pt x="862" y="238"/>
                  </a:lnTo>
                  <a:lnTo>
                    <a:pt x="872" y="242"/>
                  </a:lnTo>
                  <a:lnTo>
                    <a:pt x="879" y="245"/>
                  </a:lnTo>
                  <a:lnTo>
                    <a:pt x="886" y="248"/>
                  </a:lnTo>
                  <a:lnTo>
                    <a:pt x="891" y="252"/>
                  </a:lnTo>
                  <a:lnTo>
                    <a:pt x="894" y="258"/>
                  </a:lnTo>
                  <a:lnTo>
                    <a:pt x="896" y="263"/>
                  </a:lnTo>
                  <a:lnTo>
                    <a:pt x="896" y="269"/>
                  </a:lnTo>
                  <a:lnTo>
                    <a:pt x="895" y="275"/>
                  </a:lnTo>
                  <a:lnTo>
                    <a:pt x="895" y="275"/>
                  </a:lnTo>
                  <a:lnTo>
                    <a:pt x="893" y="282"/>
                  </a:lnTo>
                  <a:lnTo>
                    <a:pt x="889" y="289"/>
                  </a:lnTo>
                  <a:lnTo>
                    <a:pt x="883" y="297"/>
                  </a:lnTo>
                  <a:lnTo>
                    <a:pt x="876" y="305"/>
                  </a:lnTo>
                  <a:lnTo>
                    <a:pt x="857" y="322"/>
                  </a:lnTo>
                  <a:lnTo>
                    <a:pt x="834" y="339"/>
                  </a:lnTo>
                  <a:lnTo>
                    <a:pt x="806" y="356"/>
                  </a:lnTo>
                  <a:lnTo>
                    <a:pt x="774" y="373"/>
                  </a:lnTo>
                  <a:lnTo>
                    <a:pt x="738" y="388"/>
                  </a:lnTo>
                  <a:lnTo>
                    <a:pt x="699" y="404"/>
                  </a:lnTo>
                  <a:lnTo>
                    <a:pt x="657" y="417"/>
                  </a:lnTo>
                  <a:lnTo>
                    <a:pt x="614" y="427"/>
                  </a:lnTo>
                  <a:lnTo>
                    <a:pt x="569" y="437"/>
                  </a:lnTo>
                  <a:lnTo>
                    <a:pt x="545" y="439"/>
                  </a:lnTo>
                  <a:lnTo>
                    <a:pt x="522" y="442"/>
                  </a:lnTo>
                  <a:lnTo>
                    <a:pt x="498" y="443"/>
                  </a:lnTo>
                  <a:lnTo>
                    <a:pt x="474" y="443"/>
                  </a:lnTo>
                  <a:lnTo>
                    <a:pt x="450" y="443"/>
                  </a:lnTo>
                  <a:lnTo>
                    <a:pt x="426" y="442"/>
                  </a:lnTo>
                  <a:lnTo>
                    <a:pt x="403" y="439"/>
                  </a:lnTo>
                  <a:lnTo>
                    <a:pt x="379" y="437"/>
                  </a:lnTo>
                  <a:lnTo>
                    <a:pt x="356" y="431"/>
                  </a:lnTo>
                  <a:lnTo>
                    <a:pt x="332" y="425"/>
                  </a:lnTo>
                  <a:lnTo>
                    <a:pt x="332" y="425"/>
                  </a:lnTo>
                  <a:lnTo>
                    <a:pt x="310" y="418"/>
                  </a:lnTo>
                  <a:lnTo>
                    <a:pt x="288" y="409"/>
                  </a:lnTo>
                  <a:lnTo>
                    <a:pt x="267" y="400"/>
                  </a:lnTo>
                  <a:lnTo>
                    <a:pt x="246" y="391"/>
                  </a:lnTo>
                  <a:lnTo>
                    <a:pt x="228" y="379"/>
                  </a:lnTo>
                  <a:lnTo>
                    <a:pt x="208" y="367"/>
                  </a:lnTo>
                  <a:lnTo>
                    <a:pt x="191" y="356"/>
                  </a:lnTo>
                  <a:lnTo>
                    <a:pt x="174" y="343"/>
                  </a:lnTo>
                  <a:lnTo>
                    <a:pt x="157" y="328"/>
                  </a:lnTo>
                  <a:lnTo>
                    <a:pt x="143" y="314"/>
                  </a:lnTo>
                  <a:lnTo>
                    <a:pt x="128" y="299"/>
                  </a:lnTo>
                  <a:lnTo>
                    <a:pt x="114" y="285"/>
                  </a:lnTo>
                  <a:lnTo>
                    <a:pt x="89" y="254"/>
                  </a:lnTo>
                  <a:lnTo>
                    <a:pt x="67" y="222"/>
                  </a:lnTo>
                  <a:lnTo>
                    <a:pt x="49" y="191"/>
                  </a:lnTo>
                  <a:lnTo>
                    <a:pt x="33" y="161"/>
                  </a:lnTo>
                  <a:lnTo>
                    <a:pt x="20" y="131"/>
                  </a:lnTo>
                  <a:lnTo>
                    <a:pt x="11" y="102"/>
                  </a:lnTo>
                  <a:lnTo>
                    <a:pt x="4" y="77"/>
                  </a:lnTo>
                  <a:lnTo>
                    <a:pt x="0" y="5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007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819317DF-056F-4532-9E92-DDF9890BD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10" y="3834778"/>
              <a:ext cx="214175" cy="165020"/>
            </a:xfrm>
            <a:custGeom>
              <a:avLst/>
              <a:gdLst>
                <a:gd name="T0" fmla="*/ 0 w 366"/>
                <a:gd name="T1" fmla="*/ 198 h 282"/>
                <a:gd name="T2" fmla="*/ 6 w 366"/>
                <a:gd name="T3" fmla="*/ 176 h 282"/>
                <a:gd name="T4" fmla="*/ 23 w 366"/>
                <a:gd name="T5" fmla="*/ 148 h 282"/>
                <a:gd name="T6" fmla="*/ 50 w 366"/>
                <a:gd name="T7" fmla="*/ 115 h 282"/>
                <a:gd name="T8" fmla="*/ 82 w 366"/>
                <a:gd name="T9" fmla="*/ 82 h 282"/>
                <a:gd name="T10" fmla="*/ 120 w 366"/>
                <a:gd name="T11" fmla="*/ 51 h 282"/>
                <a:gd name="T12" fmla="*/ 161 w 366"/>
                <a:gd name="T13" fmla="*/ 25 h 282"/>
                <a:gd name="T14" fmla="*/ 201 w 366"/>
                <a:gd name="T15" fmla="*/ 6 h 282"/>
                <a:gd name="T16" fmla="*/ 231 w 366"/>
                <a:gd name="T17" fmla="*/ 0 h 282"/>
                <a:gd name="T18" fmla="*/ 240 w 366"/>
                <a:gd name="T19" fmla="*/ 0 h 282"/>
                <a:gd name="T20" fmla="*/ 259 w 366"/>
                <a:gd name="T21" fmla="*/ 1 h 282"/>
                <a:gd name="T22" fmla="*/ 274 w 366"/>
                <a:gd name="T23" fmla="*/ 6 h 282"/>
                <a:gd name="T24" fmla="*/ 303 w 366"/>
                <a:gd name="T25" fmla="*/ 25 h 282"/>
                <a:gd name="T26" fmla="*/ 324 w 366"/>
                <a:gd name="T27" fmla="*/ 51 h 282"/>
                <a:gd name="T28" fmla="*/ 341 w 366"/>
                <a:gd name="T29" fmla="*/ 82 h 282"/>
                <a:gd name="T30" fmla="*/ 353 w 366"/>
                <a:gd name="T31" fmla="*/ 115 h 282"/>
                <a:gd name="T32" fmla="*/ 360 w 366"/>
                <a:gd name="T33" fmla="*/ 148 h 282"/>
                <a:gd name="T34" fmla="*/ 366 w 366"/>
                <a:gd name="T35" fmla="*/ 198 h 282"/>
                <a:gd name="T36" fmla="*/ 364 w 366"/>
                <a:gd name="T37" fmla="*/ 208 h 282"/>
                <a:gd name="T38" fmla="*/ 358 w 366"/>
                <a:gd name="T39" fmla="*/ 223 h 282"/>
                <a:gd name="T40" fmla="*/ 343 w 366"/>
                <a:gd name="T41" fmla="*/ 239 h 282"/>
                <a:gd name="T42" fmla="*/ 324 w 366"/>
                <a:gd name="T43" fmla="*/ 252 h 282"/>
                <a:gd name="T44" fmla="*/ 299 w 366"/>
                <a:gd name="T45" fmla="*/ 263 h 282"/>
                <a:gd name="T46" fmla="*/ 270 w 366"/>
                <a:gd name="T47" fmla="*/ 272 h 282"/>
                <a:gd name="T48" fmla="*/ 238 w 366"/>
                <a:gd name="T49" fmla="*/ 278 h 282"/>
                <a:gd name="T50" fmla="*/ 201 w 366"/>
                <a:gd name="T51" fmla="*/ 282 h 282"/>
                <a:gd name="T52" fmla="*/ 183 w 366"/>
                <a:gd name="T53" fmla="*/ 282 h 282"/>
                <a:gd name="T54" fmla="*/ 146 w 366"/>
                <a:gd name="T55" fmla="*/ 281 h 282"/>
                <a:gd name="T56" fmla="*/ 112 w 366"/>
                <a:gd name="T57" fmla="*/ 276 h 282"/>
                <a:gd name="T58" fmla="*/ 81 w 366"/>
                <a:gd name="T59" fmla="*/ 268 h 282"/>
                <a:gd name="T60" fmla="*/ 53 w 366"/>
                <a:gd name="T61" fmla="*/ 257 h 282"/>
                <a:gd name="T62" fmla="*/ 31 w 366"/>
                <a:gd name="T63" fmla="*/ 246 h 282"/>
                <a:gd name="T64" fmla="*/ 14 w 366"/>
                <a:gd name="T65" fmla="*/ 231 h 282"/>
                <a:gd name="T66" fmla="*/ 4 w 366"/>
                <a:gd name="T67" fmla="*/ 215 h 282"/>
                <a:gd name="T68" fmla="*/ 0 w 366"/>
                <a:gd name="T69" fmla="*/ 19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282">
                  <a:moveTo>
                    <a:pt x="0" y="198"/>
                  </a:moveTo>
                  <a:lnTo>
                    <a:pt x="0" y="198"/>
                  </a:lnTo>
                  <a:lnTo>
                    <a:pt x="1" y="188"/>
                  </a:lnTo>
                  <a:lnTo>
                    <a:pt x="6" y="176"/>
                  </a:lnTo>
                  <a:lnTo>
                    <a:pt x="13" y="163"/>
                  </a:lnTo>
                  <a:lnTo>
                    <a:pt x="23" y="148"/>
                  </a:lnTo>
                  <a:lnTo>
                    <a:pt x="35" y="132"/>
                  </a:lnTo>
                  <a:lnTo>
                    <a:pt x="50" y="115"/>
                  </a:lnTo>
                  <a:lnTo>
                    <a:pt x="65" y="98"/>
                  </a:lnTo>
                  <a:lnTo>
                    <a:pt x="82" y="82"/>
                  </a:lnTo>
                  <a:lnTo>
                    <a:pt x="100" y="65"/>
                  </a:lnTo>
                  <a:lnTo>
                    <a:pt x="120" y="51"/>
                  </a:lnTo>
                  <a:lnTo>
                    <a:pt x="140" y="36"/>
                  </a:lnTo>
                  <a:lnTo>
                    <a:pt x="161" y="25"/>
                  </a:lnTo>
                  <a:lnTo>
                    <a:pt x="180" y="14"/>
                  </a:lnTo>
                  <a:lnTo>
                    <a:pt x="201" y="6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9" y="0"/>
                  </a:lnTo>
                  <a:lnTo>
                    <a:pt x="259" y="1"/>
                  </a:lnTo>
                  <a:lnTo>
                    <a:pt x="266" y="4"/>
                  </a:lnTo>
                  <a:lnTo>
                    <a:pt x="274" y="6"/>
                  </a:lnTo>
                  <a:lnTo>
                    <a:pt x="290" y="14"/>
                  </a:lnTo>
                  <a:lnTo>
                    <a:pt x="303" y="25"/>
                  </a:lnTo>
                  <a:lnTo>
                    <a:pt x="315" y="36"/>
                  </a:lnTo>
                  <a:lnTo>
                    <a:pt x="324" y="51"/>
                  </a:lnTo>
                  <a:lnTo>
                    <a:pt x="333" y="65"/>
                  </a:lnTo>
                  <a:lnTo>
                    <a:pt x="341" y="82"/>
                  </a:lnTo>
                  <a:lnTo>
                    <a:pt x="347" y="98"/>
                  </a:lnTo>
                  <a:lnTo>
                    <a:pt x="353" y="115"/>
                  </a:lnTo>
                  <a:lnTo>
                    <a:pt x="356" y="132"/>
                  </a:lnTo>
                  <a:lnTo>
                    <a:pt x="360" y="148"/>
                  </a:lnTo>
                  <a:lnTo>
                    <a:pt x="364" y="176"/>
                  </a:lnTo>
                  <a:lnTo>
                    <a:pt x="366" y="198"/>
                  </a:lnTo>
                  <a:lnTo>
                    <a:pt x="366" y="198"/>
                  </a:lnTo>
                  <a:lnTo>
                    <a:pt x="364" y="208"/>
                  </a:lnTo>
                  <a:lnTo>
                    <a:pt x="362" y="215"/>
                  </a:lnTo>
                  <a:lnTo>
                    <a:pt x="358" y="223"/>
                  </a:lnTo>
                  <a:lnTo>
                    <a:pt x="351" y="231"/>
                  </a:lnTo>
                  <a:lnTo>
                    <a:pt x="343" y="239"/>
                  </a:lnTo>
                  <a:lnTo>
                    <a:pt x="334" y="246"/>
                  </a:lnTo>
                  <a:lnTo>
                    <a:pt x="324" y="252"/>
                  </a:lnTo>
                  <a:lnTo>
                    <a:pt x="312" y="257"/>
                  </a:lnTo>
                  <a:lnTo>
                    <a:pt x="299" y="263"/>
                  </a:lnTo>
                  <a:lnTo>
                    <a:pt x="285" y="268"/>
                  </a:lnTo>
                  <a:lnTo>
                    <a:pt x="270" y="272"/>
                  </a:lnTo>
                  <a:lnTo>
                    <a:pt x="253" y="276"/>
                  </a:lnTo>
                  <a:lnTo>
                    <a:pt x="238" y="278"/>
                  </a:lnTo>
                  <a:lnTo>
                    <a:pt x="219" y="281"/>
                  </a:lnTo>
                  <a:lnTo>
                    <a:pt x="201" y="282"/>
                  </a:lnTo>
                  <a:lnTo>
                    <a:pt x="183" y="282"/>
                  </a:lnTo>
                  <a:lnTo>
                    <a:pt x="183" y="282"/>
                  </a:lnTo>
                  <a:lnTo>
                    <a:pt x="164" y="282"/>
                  </a:lnTo>
                  <a:lnTo>
                    <a:pt x="146" y="281"/>
                  </a:lnTo>
                  <a:lnTo>
                    <a:pt x="128" y="278"/>
                  </a:lnTo>
                  <a:lnTo>
                    <a:pt x="112" y="276"/>
                  </a:lnTo>
                  <a:lnTo>
                    <a:pt x="95" y="272"/>
                  </a:lnTo>
                  <a:lnTo>
                    <a:pt x="81" y="268"/>
                  </a:lnTo>
                  <a:lnTo>
                    <a:pt x="66" y="263"/>
                  </a:lnTo>
                  <a:lnTo>
                    <a:pt x="53" y="257"/>
                  </a:lnTo>
                  <a:lnTo>
                    <a:pt x="42" y="252"/>
                  </a:lnTo>
                  <a:lnTo>
                    <a:pt x="31" y="246"/>
                  </a:lnTo>
                  <a:lnTo>
                    <a:pt x="22" y="239"/>
                  </a:lnTo>
                  <a:lnTo>
                    <a:pt x="14" y="231"/>
                  </a:lnTo>
                  <a:lnTo>
                    <a:pt x="8" y="223"/>
                  </a:lnTo>
                  <a:lnTo>
                    <a:pt x="4" y="215"/>
                  </a:lnTo>
                  <a:lnTo>
                    <a:pt x="1" y="208"/>
                  </a:lnTo>
                  <a:lnTo>
                    <a:pt x="0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FFC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3655CEE9-E904-4908-A3A4-535D24EAC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58" y="3034012"/>
              <a:ext cx="205961" cy="195230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rgbClr val="FF0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77F8500C-1815-4480-BD22-6C0828855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" y="2879338"/>
              <a:ext cx="1597205" cy="1181023"/>
            </a:xfrm>
            <a:custGeom>
              <a:avLst/>
              <a:gdLst>
                <a:gd name="T0" fmla="*/ 849 w 1301"/>
                <a:gd name="T1" fmla="*/ 618 h 962"/>
                <a:gd name="T2" fmla="*/ 584 w 1301"/>
                <a:gd name="T3" fmla="*/ 524 h 962"/>
                <a:gd name="T4" fmla="*/ 119 w 1301"/>
                <a:gd name="T5" fmla="*/ 250 h 962"/>
                <a:gd name="T6" fmla="*/ 133 w 1301"/>
                <a:gd name="T7" fmla="*/ 194 h 962"/>
                <a:gd name="T8" fmla="*/ 102 w 1301"/>
                <a:gd name="T9" fmla="*/ 204 h 962"/>
                <a:gd name="T10" fmla="*/ 17 w 1301"/>
                <a:gd name="T11" fmla="*/ 276 h 962"/>
                <a:gd name="T12" fmla="*/ 5 w 1301"/>
                <a:gd name="T13" fmla="*/ 314 h 962"/>
                <a:gd name="T14" fmla="*/ 59 w 1301"/>
                <a:gd name="T15" fmla="*/ 368 h 962"/>
                <a:gd name="T16" fmla="*/ 60 w 1301"/>
                <a:gd name="T17" fmla="*/ 405 h 962"/>
                <a:gd name="T18" fmla="*/ 377 w 1301"/>
                <a:gd name="T19" fmla="*/ 540 h 962"/>
                <a:gd name="T20" fmla="*/ 298 w 1301"/>
                <a:gd name="T21" fmla="*/ 728 h 962"/>
                <a:gd name="T22" fmla="*/ 265 w 1301"/>
                <a:gd name="T23" fmla="*/ 681 h 962"/>
                <a:gd name="T24" fmla="*/ 239 w 1301"/>
                <a:gd name="T25" fmla="*/ 675 h 962"/>
                <a:gd name="T26" fmla="*/ 232 w 1301"/>
                <a:gd name="T27" fmla="*/ 713 h 962"/>
                <a:gd name="T28" fmla="*/ 269 w 1301"/>
                <a:gd name="T29" fmla="*/ 812 h 962"/>
                <a:gd name="T30" fmla="*/ 294 w 1301"/>
                <a:gd name="T31" fmla="*/ 852 h 962"/>
                <a:gd name="T32" fmla="*/ 328 w 1301"/>
                <a:gd name="T33" fmla="*/ 854 h 962"/>
                <a:gd name="T34" fmla="*/ 353 w 1301"/>
                <a:gd name="T35" fmla="*/ 841 h 962"/>
                <a:gd name="T36" fmla="*/ 379 w 1301"/>
                <a:gd name="T37" fmla="*/ 842 h 962"/>
                <a:gd name="T38" fmla="*/ 420 w 1301"/>
                <a:gd name="T39" fmla="*/ 786 h 962"/>
                <a:gd name="T40" fmla="*/ 589 w 1301"/>
                <a:gd name="T41" fmla="*/ 748 h 962"/>
                <a:gd name="T42" fmla="*/ 675 w 1301"/>
                <a:gd name="T43" fmla="*/ 817 h 962"/>
                <a:gd name="T44" fmla="*/ 739 w 1301"/>
                <a:gd name="T45" fmla="*/ 837 h 962"/>
                <a:gd name="T46" fmla="*/ 801 w 1301"/>
                <a:gd name="T47" fmla="*/ 902 h 962"/>
                <a:gd name="T48" fmla="*/ 801 w 1301"/>
                <a:gd name="T49" fmla="*/ 927 h 962"/>
                <a:gd name="T50" fmla="*/ 840 w 1301"/>
                <a:gd name="T51" fmla="*/ 953 h 962"/>
                <a:gd name="T52" fmla="*/ 869 w 1301"/>
                <a:gd name="T53" fmla="*/ 958 h 962"/>
                <a:gd name="T54" fmla="*/ 888 w 1301"/>
                <a:gd name="T55" fmla="*/ 889 h 962"/>
                <a:gd name="T56" fmla="*/ 888 w 1301"/>
                <a:gd name="T57" fmla="*/ 842 h 962"/>
                <a:gd name="T58" fmla="*/ 861 w 1301"/>
                <a:gd name="T59" fmla="*/ 826 h 962"/>
                <a:gd name="T60" fmla="*/ 950 w 1301"/>
                <a:gd name="T61" fmla="*/ 812 h 962"/>
                <a:gd name="T62" fmla="*/ 1169 w 1301"/>
                <a:gd name="T63" fmla="*/ 750 h 962"/>
                <a:gd name="T64" fmla="*/ 1204 w 1301"/>
                <a:gd name="T65" fmla="*/ 696 h 962"/>
                <a:gd name="T66" fmla="*/ 1229 w 1301"/>
                <a:gd name="T67" fmla="*/ 608 h 962"/>
                <a:gd name="T68" fmla="*/ 1289 w 1301"/>
                <a:gd name="T69" fmla="*/ 557 h 962"/>
                <a:gd name="T70" fmla="*/ 1301 w 1301"/>
                <a:gd name="T71" fmla="*/ 511 h 962"/>
                <a:gd name="T72" fmla="*/ 1281 w 1301"/>
                <a:gd name="T73" fmla="*/ 466 h 962"/>
                <a:gd name="T74" fmla="*/ 1268 w 1301"/>
                <a:gd name="T75" fmla="*/ 445 h 962"/>
                <a:gd name="T76" fmla="*/ 1216 w 1301"/>
                <a:gd name="T77" fmla="*/ 416 h 962"/>
                <a:gd name="T78" fmla="*/ 1187 w 1301"/>
                <a:gd name="T79" fmla="*/ 418 h 962"/>
                <a:gd name="T80" fmla="*/ 1237 w 1301"/>
                <a:gd name="T81" fmla="*/ 96 h 962"/>
                <a:gd name="T82" fmla="*/ 1262 w 1301"/>
                <a:gd name="T83" fmla="*/ 64 h 962"/>
                <a:gd name="T84" fmla="*/ 1238 w 1301"/>
                <a:gd name="T85" fmla="*/ 67 h 962"/>
                <a:gd name="T86" fmla="*/ 1237 w 1301"/>
                <a:gd name="T87" fmla="*/ 8 h 962"/>
                <a:gd name="T88" fmla="*/ 1230 w 1301"/>
                <a:gd name="T89" fmla="*/ 29 h 962"/>
                <a:gd name="T90" fmla="*/ 1217 w 1301"/>
                <a:gd name="T91" fmla="*/ 7 h 962"/>
                <a:gd name="T92" fmla="*/ 1207 w 1301"/>
                <a:gd name="T93" fmla="*/ 3 h 962"/>
                <a:gd name="T94" fmla="*/ 1195 w 1301"/>
                <a:gd name="T95" fmla="*/ 8 h 962"/>
                <a:gd name="T96" fmla="*/ 1192 w 1301"/>
                <a:gd name="T97" fmla="*/ 28 h 962"/>
                <a:gd name="T98" fmla="*/ 1183 w 1301"/>
                <a:gd name="T99" fmla="*/ 23 h 962"/>
                <a:gd name="T100" fmla="*/ 1185 w 1301"/>
                <a:gd name="T101" fmla="*/ 62 h 962"/>
                <a:gd name="T102" fmla="*/ 1191 w 1301"/>
                <a:gd name="T103" fmla="*/ 90 h 962"/>
                <a:gd name="T104" fmla="*/ 1152 w 1301"/>
                <a:gd name="T105" fmla="*/ 229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01" h="962">
                  <a:moveTo>
                    <a:pt x="1101" y="430"/>
                  </a:moveTo>
                  <a:lnTo>
                    <a:pt x="1081" y="442"/>
                  </a:lnTo>
                  <a:lnTo>
                    <a:pt x="1053" y="516"/>
                  </a:lnTo>
                  <a:lnTo>
                    <a:pt x="1053" y="516"/>
                  </a:lnTo>
                  <a:lnTo>
                    <a:pt x="952" y="566"/>
                  </a:lnTo>
                  <a:lnTo>
                    <a:pt x="849" y="618"/>
                  </a:lnTo>
                  <a:lnTo>
                    <a:pt x="849" y="618"/>
                  </a:lnTo>
                  <a:lnTo>
                    <a:pt x="831" y="615"/>
                  </a:lnTo>
                  <a:lnTo>
                    <a:pt x="793" y="608"/>
                  </a:lnTo>
                  <a:lnTo>
                    <a:pt x="741" y="598"/>
                  </a:lnTo>
                  <a:lnTo>
                    <a:pt x="738" y="613"/>
                  </a:lnTo>
                  <a:lnTo>
                    <a:pt x="584" y="524"/>
                  </a:lnTo>
                  <a:lnTo>
                    <a:pt x="400" y="429"/>
                  </a:lnTo>
                  <a:lnTo>
                    <a:pt x="149" y="336"/>
                  </a:lnTo>
                  <a:lnTo>
                    <a:pt x="133" y="313"/>
                  </a:lnTo>
                  <a:lnTo>
                    <a:pt x="115" y="259"/>
                  </a:lnTo>
                  <a:lnTo>
                    <a:pt x="115" y="259"/>
                  </a:lnTo>
                  <a:lnTo>
                    <a:pt x="119" y="250"/>
                  </a:lnTo>
                  <a:lnTo>
                    <a:pt x="127" y="229"/>
                  </a:lnTo>
                  <a:lnTo>
                    <a:pt x="130" y="217"/>
                  </a:lnTo>
                  <a:lnTo>
                    <a:pt x="134" y="207"/>
                  </a:lnTo>
                  <a:lnTo>
                    <a:pt x="134" y="199"/>
                  </a:lnTo>
                  <a:lnTo>
                    <a:pt x="134" y="196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0" y="192"/>
                  </a:lnTo>
                  <a:lnTo>
                    <a:pt x="128" y="192"/>
                  </a:lnTo>
                  <a:lnTo>
                    <a:pt x="120" y="195"/>
                  </a:lnTo>
                  <a:lnTo>
                    <a:pt x="112" y="199"/>
                  </a:lnTo>
                  <a:lnTo>
                    <a:pt x="102" y="204"/>
                  </a:lnTo>
                  <a:lnTo>
                    <a:pt x="83" y="219"/>
                  </a:lnTo>
                  <a:lnTo>
                    <a:pt x="69" y="230"/>
                  </a:lnTo>
                  <a:lnTo>
                    <a:pt x="69" y="230"/>
                  </a:lnTo>
                  <a:lnTo>
                    <a:pt x="52" y="245"/>
                  </a:lnTo>
                  <a:lnTo>
                    <a:pt x="29" y="266"/>
                  </a:lnTo>
                  <a:lnTo>
                    <a:pt x="17" y="276"/>
                  </a:lnTo>
                  <a:lnTo>
                    <a:pt x="8" y="287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5" y="314"/>
                  </a:lnTo>
                  <a:lnTo>
                    <a:pt x="12" y="327"/>
                  </a:lnTo>
                  <a:lnTo>
                    <a:pt x="21" y="340"/>
                  </a:lnTo>
                  <a:lnTo>
                    <a:pt x="39" y="349"/>
                  </a:lnTo>
                  <a:lnTo>
                    <a:pt x="39" y="349"/>
                  </a:lnTo>
                  <a:lnTo>
                    <a:pt x="51" y="360"/>
                  </a:lnTo>
                  <a:lnTo>
                    <a:pt x="59" y="368"/>
                  </a:lnTo>
                  <a:lnTo>
                    <a:pt x="60" y="371"/>
                  </a:lnTo>
                  <a:lnTo>
                    <a:pt x="61" y="373"/>
                  </a:lnTo>
                  <a:lnTo>
                    <a:pt x="61" y="373"/>
                  </a:lnTo>
                  <a:lnTo>
                    <a:pt x="60" y="391"/>
                  </a:lnTo>
                  <a:lnTo>
                    <a:pt x="60" y="402"/>
                  </a:lnTo>
                  <a:lnTo>
                    <a:pt x="60" y="405"/>
                  </a:lnTo>
                  <a:lnTo>
                    <a:pt x="61" y="408"/>
                  </a:lnTo>
                  <a:lnTo>
                    <a:pt x="61" y="408"/>
                  </a:lnTo>
                  <a:lnTo>
                    <a:pt x="80" y="413"/>
                  </a:lnTo>
                  <a:lnTo>
                    <a:pt x="117" y="424"/>
                  </a:lnTo>
                  <a:lnTo>
                    <a:pt x="171" y="438"/>
                  </a:lnTo>
                  <a:lnTo>
                    <a:pt x="377" y="540"/>
                  </a:lnTo>
                  <a:lnTo>
                    <a:pt x="486" y="630"/>
                  </a:lnTo>
                  <a:lnTo>
                    <a:pt x="333" y="736"/>
                  </a:lnTo>
                  <a:lnTo>
                    <a:pt x="326" y="758"/>
                  </a:lnTo>
                  <a:lnTo>
                    <a:pt x="326" y="758"/>
                  </a:lnTo>
                  <a:lnTo>
                    <a:pt x="309" y="741"/>
                  </a:lnTo>
                  <a:lnTo>
                    <a:pt x="298" y="728"/>
                  </a:lnTo>
                  <a:lnTo>
                    <a:pt x="291" y="720"/>
                  </a:lnTo>
                  <a:lnTo>
                    <a:pt x="291" y="720"/>
                  </a:lnTo>
                  <a:lnTo>
                    <a:pt x="286" y="709"/>
                  </a:lnTo>
                  <a:lnTo>
                    <a:pt x="281" y="699"/>
                  </a:lnTo>
                  <a:lnTo>
                    <a:pt x="273" y="690"/>
                  </a:lnTo>
                  <a:lnTo>
                    <a:pt x="265" y="681"/>
                  </a:lnTo>
                  <a:lnTo>
                    <a:pt x="256" y="675"/>
                  </a:lnTo>
                  <a:lnTo>
                    <a:pt x="252" y="673"/>
                  </a:lnTo>
                  <a:lnTo>
                    <a:pt x="247" y="672"/>
                  </a:lnTo>
                  <a:lnTo>
                    <a:pt x="243" y="673"/>
                  </a:lnTo>
                  <a:lnTo>
                    <a:pt x="239" y="675"/>
                  </a:lnTo>
                  <a:lnTo>
                    <a:pt x="239" y="675"/>
                  </a:lnTo>
                  <a:lnTo>
                    <a:pt x="235" y="679"/>
                  </a:lnTo>
                  <a:lnTo>
                    <a:pt x="232" y="682"/>
                  </a:lnTo>
                  <a:lnTo>
                    <a:pt x="231" y="686"/>
                  </a:lnTo>
                  <a:lnTo>
                    <a:pt x="230" y="690"/>
                  </a:lnTo>
                  <a:lnTo>
                    <a:pt x="230" y="701"/>
                  </a:lnTo>
                  <a:lnTo>
                    <a:pt x="232" y="713"/>
                  </a:lnTo>
                  <a:lnTo>
                    <a:pt x="235" y="724"/>
                  </a:lnTo>
                  <a:lnTo>
                    <a:pt x="240" y="735"/>
                  </a:lnTo>
                  <a:lnTo>
                    <a:pt x="249" y="757"/>
                  </a:lnTo>
                  <a:lnTo>
                    <a:pt x="249" y="757"/>
                  </a:lnTo>
                  <a:lnTo>
                    <a:pt x="259" y="782"/>
                  </a:lnTo>
                  <a:lnTo>
                    <a:pt x="269" y="812"/>
                  </a:lnTo>
                  <a:lnTo>
                    <a:pt x="275" y="826"/>
                  </a:lnTo>
                  <a:lnTo>
                    <a:pt x="282" y="838"/>
                  </a:lnTo>
                  <a:lnTo>
                    <a:pt x="287" y="847"/>
                  </a:lnTo>
                  <a:lnTo>
                    <a:pt x="291" y="851"/>
                  </a:lnTo>
                  <a:lnTo>
                    <a:pt x="294" y="852"/>
                  </a:lnTo>
                  <a:lnTo>
                    <a:pt x="294" y="852"/>
                  </a:lnTo>
                  <a:lnTo>
                    <a:pt x="303" y="856"/>
                  </a:lnTo>
                  <a:lnTo>
                    <a:pt x="309" y="856"/>
                  </a:lnTo>
                  <a:lnTo>
                    <a:pt x="315" y="856"/>
                  </a:lnTo>
                  <a:lnTo>
                    <a:pt x="323" y="855"/>
                  </a:lnTo>
                  <a:lnTo>
                    <a:pt x="323" y="855"/>
                  </a:lnTo>
                  <a:lnTo>
                    <a:pt x="328" y="854"/>
                  </a:lnTo>
                  <a:lnTo>
                    <a:pt x="332" y="851"/>
                  </a:lnTo>
                  <a:lnTo>
                    <a:pt x="341" y="846"/>
                  </a:lnTo>
                  <a:lnTo>
                    <a:pt x="351" y="838"/>
                  </a:lnTo>
                  <a:lnTo>
                    <a:pt x="351" y="838"/>
                  </a:lnTo>
                  <a:lnTo>
                    <a:pt x="351" y="839"/>
                  </a:lnTo>
                  <a:lnTo>
                    <a:pt x="353" y="841"/>
                  </a:lnTo>
                  <a:lnTo>
                    <a:pt x="355" y="843"/>
                  </a:lnTo>
                  <a:lnTo>
                    <a:pt x="360" y="844"/>
                  </a:lnTo>
                  <a:lnTo>
                    <a:pt x="360" y="844"/>
                  </a:lnTo>
                  <a:lnTo>
                    <a:pt x="368" y="844"/>
                  </a:lnTo>
                  <a:lnTo>
                    <a:pt x="373" y="843"/>
                  </a:lnTo>
                  <a:lnTo>
                    <a:pt x="379" y="842"/>
                  </a:lnTo>
                  <a:lnTo>
                    <a:pt x="381" y="838"/>
                  </a:lnTo>
                  <a:lnTo>
                    <a:pt x="381" y="838"/>
                  </a:lnTo>
                  <a:lnTo>
                    <a:pt x="388" y="828"/>
                  </a:lnTo>
                  <a:lnTo>
                    <a:pt x="400" y="811"/>
                  </a:lnTo>
                  <a:lnTo>
                    <a:pt x="411" y="795"/>
                  </a:lnTo>
                  <a:lnTo>
                    <a:pt x="420" y="786"/>
                  </a:lnTo>
                  <a:lnTo>
                    <a:pt x="420" y="786"/>
                  </a:lnTo>
                  <a:lnTo>
                    <a:pt x="487" y="740"/>
                  </a:lnTo>
                  <a:lnTo>
                    <a:pt x="548" y="699"/>
                  </a:lnTo>
                  <a:lnTo>
                    <a:pt x="548" y="699"/>
                  </a:lnTo>
                  <a:lnTo>
                    <a:pt x="568" y="722"/>
                  </a:lnTo>
                  <a:lnTo>
                    <a:pt x="589" y="748"/>
                  </a:lnTo>
                  <a:lnTo>
                    <a:pt x="589" y="748"/>
                  </a:lnTo>
                  <a:lnTo>
                    <a:pt x="599" y="758"/>
                  </a:lnTo>
                  <a:lnTo>
                    <a:pt x="620" y="777"/>
                  </a:lnTo>
                  <a:lnTo>
                    <a:pt x="649" y="801"/>
                  </a:lnTo>
                  <a:lnTo>
                    <a:pt x="649" y="801"/>
                  </a:lnTo>
                  <a:lnTo>
                    <a:pt x="675" y="817"/>
                  </a:lnTo>
                  <a:lnTo>
                    <a:pt x="699" y="829"/>
                  </a:lnTo>
                  <a:lnTo>
                    <a:pt x="709" y="833"/>
                  </a:lnTo>
                  <a:lnTo>
                    <a:pt x="718" y="837"/>
                  </a:lnTo>
                  <a:lnTo>
                    <a:pt x="718" y="837"/>
                  </a:lnTo>
                  <a:lnTo>
                    <a:pt x="727" y="837"/>
                  </a:lnTo>
                  <a:lnTo>
                    <a:pt x="739" y="837"/>
                  </a:lnTo>
                  <a:lnTo>
                    <a:pt x="765" y="834"/>
                  </a:lnTo>
                  <a:lnTo>
                    <a:pt x="798" y="830"/>
                  </a:lnTo>
                  <a:lnTo>
                    <a:pt x="807" y="838"/>
                  </a:lnTo>
                  <a:lnTo>
                    <a:pt x="807" y="838"/>
                  </a:lnTo>
                  <a:lnTo>
                    <a:pt x="802" y="875"/>
                  </a:lnTo>
                  <a:lnTo>
                    <a:pt x="801" y="902"/>
                  </a:lnTo>
                  <a:lnTo>
                    <a:pt x="801" y="911"/>
                  </a:lnTo>
                  <a:lnTo>
                    <a:pt x="802" y="918"/>
                  </a:lnTo>
                  <a:lnTo>
                    <a:pt x="802" y="918"/>
                  </a:lnTo>
                  <a:lnTo>
                    <a:pt x="802" y="920"/>
                  </a:lnTo>
                  <a:lnTo>
                    <a:pt x="802" y="923"/>
                  </a:lnTo>
                  <a:lnTo>
                    <a:pt x="801" y="927"/>
                  </a:lnTo>
                  <a:lnTo>
                    <a:pt x="802" y="929"/>
                  </a:lnTo>
                  <a:lnTo>
                    <a:pt x="805" y="932"/>
                  </a:lnTo>
                  <a:lnTo>
                    <a:pt x="810" y="936"/>
                  </a:lnTo>
                  <a:lnTo>
                    <a:pt x="820" y="943"/>
                  </a:lnTo>
                  <a:lnTo>
                    <a:pt x="820" y="943"/>
                  </a:lnTo>
                  <a:lnTo>
                    <a:pt x="840" y="953"/>
                  </a:lnTo>
                  <a:lnTo>
                    <a:pt x="853" y="959"/>
                  </a:lnTo>
                  <a:lnTo>
                    <a:pt x="858" y="962"/>
                  </a:lnTo>
                  <a:lnTo>
                    <a:pt x="862" y="962"/>
                  </a:lnTo>
                  <a:lnTo>
                    <a:pt x="866" y="961"/>
                  </a:lnTo>
                  <a:lnTo>
                    <a:pt x="869" y="958"/>
                  </a:lnTo>
                  <a:lnTo>
                    <a:pt x="869" y="958"/>
                  </a:lnTo>
                  <a:lnTo>
                    <a:pt x="874" y="950"/>
                  </a:lnTo>
                  <a:lnTo>
                    <a:pt x="879" y="941"/>
                  </a:lnTo>
                  <a:lnTo>
                    <a:pt x="882" y="933"/>
                  </a:lnTo>
                  <a:lnTo>
                    <a:pt x="883" y="928"/>
                  </a:lnTo>
                  <a:lnTo>
                    <a:pt x="883" y="928"/>
                  </a:lnTo>
                  <a:lnTo>
                    <a:pt x="888" y="889"/>
                  </a:lnTo>
                  <a:lnTo>
                    <a:pt x="892" y="864"/>
                  </a:lnTo>
                  <a:lnTo>
                    <a:pt x="892" y="855"/>
                  </a:lnTo>
                  <a:lnTo>
                    <a:pt x="891" y="850"/>
                  </a:lnTo>
                  <a:lnTo>
                    <a:pt x="891" y="850"/>
                  </a:lnTo>
                  <a:lnTo>
                    <a:pt x="889" y="846"/>
                  </a:lnTo>
                  <a:lnTo>
                    <a:pt x="888" y="842"/>
                  </a:lnTo>
                  <a:lnTo>
                    <a:pt x="887" y="839"/>
                  </a:lnTo>
                  <a:lnTo>
                    <a:pt x="886" y="838"/>
                  </a:lnTo>
                  <a:lnTo>
                    <a:pt x="886" y="838"/>
                  </a:lnTo>
                  <a:lnTo>
                    <a:pt x="871" y="831"/>
                  </a:lnTo>
                  <a:lnTo>
                    <a:pt x="861" y="826"/>
                  </a:lnTo>
                  <a:lnTo>
                    <a:pt x="861" y="826"/>
                  </a:lnTo>
                  <a:lnTo>
                    <a:pt x="876" y="821"/>
                  </a:lnTo>
                  <a:lnTo>
                    <a:pt x="904" y="813"/>
                  </a:lnTo>
                  <a:lnTo>
                    <a:pt x="904" y="813"/>
                  </a:lnTo>
                  <a:lnTo>
                    <a:pt x="912" y="813"/>
                  </a:lnTo>
                  <a:lnTo>
                    <a:pt x="922" y="812"/>
                  </a:lnTo>
                  <a:lnTo>
                    <a:pt x="950" y="812"/>
                  </a:lnTo>
                  <a:lnTo>
                    <a:pt x="983" y="813"/>
                  </a:lnTo>
                  <a:lnTo>
                    <a:pt x="983" y="813"/>
                  </a:lnTo>
                  <a:lnTo>
                    <a:pt x="1066" y="787"/>
                  </a:lnTo>
                  <a:lnTo>
                    <a:pt x="1162" y="754"/>
                  </a:lnTo>
                  <a:lnTo>
                    <a:pt x="1162" y="754"/>
                  </a:lnTo>
                  <a:lnTo>
                    <a:pt x="1169" y="750"/>
                  </a:lnTo>
                  <a:lnTo>
                    <a:pt x="1177" y="744"/>
                  </a:lnTo>
                  <a:lnTo>
                    <a:pt x="1183" y="735"/>
                  </a:lnTo>
                  <a:lnTo>
                    <a:pt x="1190" y="724"/>
                  </a:lnTo>
                  <a:lnTo>
                    <a:pt x="1196" y="714"/>
                  </a:lnTo>
                  <a:lnTo>
                    <a:pt x="1200" y="705"/>
                  </a:lnTo>
                  <a:lnTo>
                    <a:pt x="1204" y="696"/>
                  </a:lnTo>
                  <a:lnTo>
                    <a:pt x="1206" y="689"/>
                  </a:lnTo>
                  <a:lnTo>
                    <a:pt x="1206" y="689"/>
                  </a:lnTo>
                  <a:lnTo>
                    <a:pt x="1207" y="664"/>
                  </a:lnTo>
                  <a:lnTo>
                    <a:pt x="1207" y="651"/>
                  </a:lnTo>
                  <a:lnTo>
                    <a:pt x="1206" y="633"/>
                  </a:lnTo>
                  <a:lnTo>
                    <a:pt x="1229" y="608"/>
                  </a:lnTo>
                  <a:lnTo>
                    <a:pt x="1253" y="601"/>
                  </a:lnTo>
                  <a:lnTo>
                    <a:pt x="1253" y="601"/>
                  </a:lnTo>
                  <a:lnTo>
                    <a:pt x="1256" y="599"/>
                  </a:lnTo>
                  <a:lnTo>
                    <a:pt x="1262" y="594"/>
                  </a:lnTo>
                  <a:lnTo>
                    <a:pt x="1276" y="577"/>
                  </a:lnTo>
                  <a:lnTo>
                    <a:pt x="1289" y="557"/>
                  </a:lnTo>
                  <a:lnTo>
                    <a:pt x="1294" y="549"/>
                  </a:lnTo>
                  <a:lnTo>
                    <a:pt x="1297" y="543"/>
                  </a:lnTo>
                  <a:lnTo>
                    <a:pt x="1297" y="543"/>
                  </a:lnTo>
                  <a:lnTo>
                    <a:pt x="1300" y="526"/>
                  </a:lnTo>
                  <a:lnTo>
                    <a:pt x="1301" y="511"/>
                  </a:lnTo>
                  <a:lnTo>
                    <a:pt x="1301" y="511"/>
                  </a:lnTo>
                  <a:lnTo>
                    <a:pt x="1300" y="502"/>
                  </a:lnTo>
                  <a:lnTo>
                    <a:pt x="1296" y="489"/>
                  </a:lnTo>
                  <a:lnTo>
                    <a:pt x="1289" y="471"/>
                  </a:lnTo>
                  <a:lnTo>
                    <a:pt x="1289" y="471"/>
                  </a:lnTo>
                  <a:lnTo>
                    <a:pt x="1285" y="468"/>
                  </a:lnTo>
                  <a:lnTo>
                    <a:pt x="1281" y="466"/>
                  </a:lnTo>
                  <a:lnTo>
                    <a:pt x="1275" y="463"/>
                  </a:lnTo>
                  <a:lnTo>
                    <a:pt x="1275" y="463"/>
                  </a:lnTo>
                  <a:lnTo>
                    <a:pt x="1273" y="456"/>
                  </a:lnTo>
                  <a:lnTo>
                    <a:pt x="1272" y="450"/>
                  </a:lnTo>
                  <a:lnTo>
                    <a:pt x="1268" y="445"/>
                  </a:lnTo>
                  <a:lnTo>
                    <a:pt x="1268" y="445"/>
                  </a:lnTo>
                  <a:lnTo>
                    <a:pt x="1262" y="438"/>
                  </a:lnTo>
                  <a:lnTo>
                    <a:pt x="1249" y="430"/>
                  </a:lnTo>
                  <a:lnTo>
                    <a:pt x="1249" y="430"/>
                  </a:lnTo>
                  <a:lnTo>
                    <a:pt x="1226" y="420"/>
                  </a:lnTo>
                  <a:lnTo>
                    <a:pt x="1216" y="416"/>
                  </a:lnTo>
                  <a:lnTo>
                    <a:pt x="1216" y="416"/>
                  </a:lnTo>
                  <a:lnTo>
                    <a:pt x="1209" y="415"/>
                  </a:lnTo>
                  <a:lnTo>
                    <a:pt x="1204" y="415"/>
                  </a:lnTo>
                  <a:lnTo>
                    <a:pt x="1199" y="415"/>
                  </a:lnTo>
                  <a:lnTo>
                    <a:pt x="1199" y="415"/>
                  </a:lnTo>
                  <a:lnTo>
                    <a:pt x="1192" y="416"/>
                  </a:lnTo>
                  <a:lnTo>
                    <a:pt x="1187" y="418"/>
                  </a:lnTo>
                  <a:lnTo>
                    <a:pt x="1181" y="422"/>
                  </a:lnTo>
                  <a:lnTo>
                    <a:pt x="1162" y="422"/>
                  </a:lnTo>
                  <a:lnTo>
                    <a:pt x="1181" y="300"/>
                  </a:lnTo>
                  <a:lnTo>
                    <a:pt x="1228" y="109"/>
                  </a:lnTo>
                  <a:lnTo>
                    <a:pt x="1228" y="109"/>
                  </a:lnTo>
                  <a:lnTo>
                    <a:pt x="1237" y="96"/>
                  </a:lnTo>
                  <a:lnTo>
                    <a:pt x="1245" y="84"/>
                  </a:lnTo>
                  <a:lnTo>
                    <a:pt x="1253" y="76"/>
                  </a:lnTo>
                  <a:lnTo>
                    <a:pt x="1253" y="76"/>
                  </a:lnTo>
                  <a:lnTo>
                    <a:pt x="1262" y="66"/>
                  </a:lnTo>
                  <a:lnTo>
                    <a:pt x="1262" y="64"/>
                  </a:lnTo>
                  <a:lnTo>
                    <a:pt x="1262" y="64"/>
                  </a:lnTo>
                  <a:lnTo>
                    <a:pt x="1256" y="63"/>
                  </a:lnTo>
                  <a:lnTo>
                    <a:pt x="1256" y="63"/>
                  </a:lnTo>
                  <a:lnTo>
                    <a:pt x="1249" y="64"/>
                  </a:lnTo>
                  <a:lnTo>
                    <a:pt x="1242" y="66"/>
                  </a:lnTo>
                  <a:lnTo>
                    <a:pt x="1238" y="67"/>
                  </a:lnTo>
                  <a:lnTo>
                    <a:pt x="1238" y="67"/>
                  </a:lnTo>
                  <a:lnTo>
                    <a:pt x="1241" y="38"/>
                  </a:lnTo>
                  <a:lnTo>
                    <a:pt x="1242" y="19"/>
                  </a:lnTo>
                  <a:lnTo>
                    <a:pt x="1241" y="11"/>
                  </a:lnTo>
                  <a:lnTo>
                    <a:pt x="1240" y="8"/>
                  </a:lnTo>
                  <a:lnTo>
                    <a:pt x="1240" y="8"/>
                  </a:lnTo>
                  <a:lnTo>
                    <a:pt x="1237" y="8"/>
                  </a:lnTo>
                  <a:lnTo>
                    <a:pt x="1234" y="11"/>
                  </a:lnTo>
                  <a:lnTo>
                    <a:pt x="1232" y="13"/>
                  </a:lnTo>
                  <a:lnTo>
                    <a:pt x="1232" y="16"/>
                  </a:lnTo>
                  <a:lnTo>
                    <a:pt x="1232" y="16"/>
                  </a:lnTo>
                  <a:lnTo>
                    <a:pt x="1232" y="21"/>
                  </a:lnTo>
                  <a:lnTo>
                    <a:pt x="1230" y="29"/>
                  </a:lnTo>
                  <a:lnTo>
                    <a:pt x="1228" y="40"/>
                  </a:lnTo>
                  <a:lnTo>
                    <a:pt x="1228" y="40"/>
                  </a:lnTo>
                  <a:lnTo>
                    <a:pt x="1225" y="25"/>
                  </a:lnTo>
                  <a:lnTo>
                    <a:pt x="1221" y="15"/>
                  </a:lnTo>
                  <a:lnTo>
                    <a:pt x="1220" y="9"/>
                  </a:lnTo>
                  <a:lnTo>
                    <a:pt x="1217" y="7"/>
                  </a:lnTo>
                  <a:lnTo>
                    <a:pt x="1217" y="7"/>
                  </a:lnTo>
                  <a:lnTo>
                    <a:pt x="1213" y="3"/>
                  </a:lnTo>
                  <a:lnTo>
                    <a:pt x="1211" y="0"/>
                  </a:lnTo>
                  <a:lnTo>
                    <a:pt x="1208" y="0"/>
                  </a:lnTo>
                  <a:lnTo>
                    <a:pt x="1207" y="3"/>
                  </a:lnTo>
                  <a:lnTo>
                    <a:pt x="1207" y="3"/>
                  </a:lnTo>
                  <a:lnTo>
                    <a:pt x="1209" y="24"/>
                  </a:lnTo>
                  <a:lnTo>
                    <a:pt x="1211" y="43"/>
                  </a:lnTo>
                  <a:lnTo>
                    <a:pt x="1211" y="43"/>
                  </a:lnTo>
                  <a:lnTo>
                    <a:pt x="1203" y="24"/>
                  </a:lnTo>
                  <a:lnTo>
                    <a:pt x="1198" y="12"/>
                  </a:lnTo>
                  <a:lnTo>
                    <a:pt x="1195" y="8"/>
                  </a:lnTo>
                  <a:lnTo>
                    <a:pt x="1194" y="8"/>
                  </a:lnTo>
                  <a:lnTo>
                    <a:pt x="1192" y="8"/>
                  </a:lnTo>
                  <a:lnTo>
                    <a:pt x="1192" y="8"/>
                  </a:lnTo>
                  <a:lnTo>
                    <a:pt x="1192" y="11"/>
                  </a:lnTo>
                  <a:lnTo>
                    <a:pt x="1192" y="16"/>
                  </a:lnTo>
                  <a:lnTo>
                    <a:pt x="1192" y="28"/>
                  </a:lnTo>
                  <a:lnTo>
                    <a:pt x="1195" y="45"/>
                  </a:lnTo>
                  <a:lnTo>
                    <a:pt x="1195" y="45"/>
                  </a:lnTo>
                  <a:lnTo>
                    <a:pt x="1190" y="33"/>
                  </a:lnTo>
                  <a:lnTo>
                    <a:pt x="1186" y="25"/>
                  </a:lnTo>
                  <a:lnTo>
                    <a:pt x="1185" y="23"/>
                  </a:lnTo>
                  <a:lnTo>
                    <a:pt x="1183" y="23"/>
                  </a:lnTo>
                  <a:lnTo>
                    <a:pt x="1183" y="23"/>
                  </a:lnTo>
                  <a:lnTo>
                    <a:pt x="1182" y="25"/>
                  </a:lnTo>
                  <a:lnTo>
                    <a:pt x="1182" y="29"/>
                  </a:lnTo>
                  <a:lnTo>
                    <a:pt x="1182" y="41"/>
                  </a:lnTo>
                  <a:lnTo>
                    <a:pt x="1185" y="62"/>
                  </a:lnTo>
                  <a:lnTo>
                    <a:pt x="1185" y="62"/>
                  </a:lnTo>
                  <a:lnTo>
                    <a:pt x="1186" y="71"/>
                  </a:lnTo>
                  <a:lnTo>
                    <a:pt x="1187" y="77"/>
                  </a:lnTo>
                  <a:lnTo>
                    <a:pt x="1187" y="77"/>
                  </a:lnTo>
                  <a:lnTo>
                    <a:pt x="1189" y="84"/>
                  </a:lnTo>
                  <a:lnTo>
                    <a:pt x="1191" y="90"/>
                  </a:lnTo>
                  <a:lnTo>
                    <a:pt x="1191" y="90"/>
                  </a:lnTo>
                  <a:lnTo>
                    <a:pt x="1192" y="102"/>
                  </a:lnTo>
                  <a:lnTo>
                    <a:pt x="1192" y="109"/>
                  </a:lnTo>
                  <a:lnTo>
                    <a:pt x="1192" y="109"/>
                  </a:lnTo>
                  <a:lnTo>
                    <a:pt x="1175" y="161"/>
                  </a:lnTo>
                  <a:lnTo>
                    <a:pt x="1152" y="229"/>
                  </a:lnTo>
                  <a:lnTo>
                    <a:pt x="1152" y="229"/>
                  </a:lnTo>
                  <a:lnTo>
                    <a:pt x="1142" y="266"/>
                  </a:lnTo>
                  <a:lnTo>
                    <a:pt x="1123" y="326"/>
                  </a:lnTo>
                  <a:lnTo>
                    <a:pt x="1108" y="385"/>
                  </a:lnTo>
                  <a:lnTo>
                    <a:pt x="1101" y="412"/>
                  </a:lnTo>
                  <a:lnTo>
                    <a:pt x="1101" y="430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6D4E4D1-E43D-4520-B836-55F1CEE8E613}"/>
              </a:ext>
            </a:extLst>
          </p:cNvPr>
          <p:cNvGrpSpPr/>
          <p:nvPr/>
        </p:nvGrpSpPr>
        <p:grpSpPr>
          <a:xfrm>
            <a:off x="7138220" y="805091"/>
            <a:ext cx="1756332" cy="2784501"/>
            <a:chOff x="4457945" y="835026"/>
            <a:chExt cx="1049405" cy="1663734"/>
          </a:xfrm>
        </p:grpSpPr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890C9813-BDDF-4C98-A656-05B705329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9385" y="2336240"/>
              <a:ext cx="171453" cy="162520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rgbClr val="FF0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8A323EDB-5848-4F40-8729-69A3CF79A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9066" y="835026"/>
              <a:ext cx="968284" cy="478739"/>
            </a:xfrm>
            <a:custGeom>
              <a:avLst/>
              <a:gdLst>
                <a:gd name="T0" fmla="*/ 2 w 896"/>
                <a:gd name="T1" fmla="*/ 18 h 443"/>
                <a:gd name="T2" fmla="*/ 7 w 896"/>
                <a:gd name="T3" fmla="*/ 8 h 443"/>
                <a:gd name="T4" fmla="*/ 15 w 896"/>
                <a:gd name="T5" fmla="*/ 1 h 443"/>
                <a:gd name="T6" fmla="*/ 26 w 896"/>
                <a:gd name="T7" fmla="*/ 0 h 443"/>
                <a:gd name="T8" fmla="*/ 40 w 896"/>
                <a:gd name="T9" fmla="*/ 3 h 443"/>
                <a:gd name="T10" fmla="*/ 73 w 896"/>
                <a:gd name="T11" fmla="*/ 16 h 443"/>
                <a:gd name="T12" fmla="*/ 175 w 896"/>
                <a:gd name="T13" fmla="*/ 71 h 443"/>
                <a:gd name="T14" fmla="*/ 241 w 896"/>
                <a:gd name="T15" fmla="*/ 103 h 443"/>
                <a:gd name="T16" fmla="*/ 318 w 896"/>
                <a:gd name="T17" fmla="*/ 137 h 443"/>
                <a:gd name="T18" fmla="*/ 405 w 896"/>
                <a:gd name="T19" fmla="*/ 167 h 443"/>
                <a:gd name="T20" fmla="*/ 452 w 896"/>
                <a:gd name="T21" fmla="*/ 179 h 443"/>
                <a:gd name="T22" fmla="*/ 544 w 896"/>
                <a:gd name="T23" fmla="*/ 197 h 443"/>
                <a:gd name="T24" fmla="*/ 633 w 896"/>
                <a:gd name="T25" fmla="*/ 209 h 443"/>
                <a:gd name="T26" fmla="*/ 750 w 896"/>
                <a:gd name="T27" fmla="*/ 221 h 443"/>
                <a:gd name="T28" fmla="*/ 814 w 896"/>
                <a:gd name="T29" fmla="*/ 229 h 443"/>
                <a:gd name="T30" fmla="*/ 862 w 896"/>
                <a:gd name="T31" fmla="*/ 238 h 443"/>
                <a:gd name="T32" fmla="*/ 879 w 896"/>
                <a:gd name="T33" fmla="*/ 245 h 443"/>
                <a:gd name="T34" fmla="*/ 891 w 896"/>
                <a:gd name="T35" fmla="*/ 252 h 443"/>
                <a:gd name="T36" fmla="*/ 896 w 896"/>
                <a:gd name="T37" fmla="*/ 263 h 443"/>
                <a:gd name="T38" fmla="*/ 895 w 896"/>
                <a:gd name="T39" fmla="*/ 275 h 443"/>
                <a:gd name="T40" fmla="*/ 893 w 896"/>
                <a:gd name="T41" fmla="*/ 282 h 443"/>
                <a:gd name="T42" fmla="*/ 883 w 896"/>
                <a:gd name="T43" fmla="*/ 297 h 443"/>
                <a:gd name="T44" fmla="*/ 857 w 896"/>
                <a:gd name="T45" fmla="*/ 322 h 443"/>
                <a:gd name="T46" fmla="*/ 806 w 896"/>
                <a:gd name="T47" fmla="*/ 356 h 443"/>
                <a:gd name="T48" fmla="*/ 738 w 896"/>
                <a:gd name="T49" fmla="*/ 388 h 443"/>
                <a:gd name="T50" fmla="*/ 657 w 896"/>
                <a:gd name="T51" fmla="*/ 417 h 443"/>
                <a:gd name="T52" fmla="*/ 569 w 896"/>
                <a:gd name="T53" fmla="*/ 437 h 443"/>
                <a:gd name="T54" fmla="*/ 522 w 896"/>
                <a:gd name="T55" fmla="*/ 442 h 443"/>
                <a:gd name="T56" fmla="*/ 474 w 896"/>
                <a:gd name="T57" fmla="*/ 443 h 443"/>
                <a:gd name="T58" fmla="*/ 426 w 896"/>
                <a:gd name="T59" fmla="*/ 442 h 443"/>
                <a:gd name="T60" fmla="*/ 379 w 896"/>
                <a:gd name="T61" fmla="*/ 437 h 443"/>
                <a:gd name="T62" fmla="*/ 332 w 896"/>
                <a:gd name="T63" fmla="*/ 425 h 443"/>
                <a:gd name="T64" fmla="*/ 310 w 896"/>
                <a:gd name="T65" fmla="*/ 418 h 443"/>
                <a:gd name="T66" fmla="*/ 267 w 896"/>
                <a:gd name="T67" fmla="*/ 400 h 443"/>
                <a:gd name="T68" fmla="*/ 228 w 896"/>
                <a:gd name="T69" fmla="*/ 379 h 443"/>
                <a:gd name="T70" fmla="*/ 191 w 896"/>
                <a:gd name="T71" fmla="*/ 356 h 443"/>
                <a:gd name="T72" fmla="*/ 157 w 896"/>
                <a:gd name="T73" fmla="*/ 328 h 443"/>
                <a:gd name="T74" fmla="*/ 128 w 896"/>
                <a:gd name="T75" fmla="*/ 299 h 443"/>
                <a:gd name="T76" fmla="*/ 89 w 896"/>
                <a:gd name="T77" fmla="*/ 254 h 443"/>
                <a:gd name="T78" fmla="*/ 49 w 896"/>
                <a:gd name="T79" fmla="*/ 191 h 443"/>
                <a:gd name="T80" fmla="*/ 20 w 896"/>
                <a:gd name="T81" fmla="*/ 131 h 443"/>
                <a:gd name="T82" fmla="*/ 4 w 896"/>
                <a:gd name="T83" fmla="*/ 77 h 443"/>
                <a:gd name="T84" fmla="*/ 0 w 896"/>
                <a:gd name="T85" fmla="*/ 34 h 443"/>
                <a:gd name="T86" fmla="*/ 2 w 896"/>
                <a:gd name="T87" fmla="*/ 18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96" h="443">
                  <a:moveTo>
                    <a:pt x="2" y="18"/>
                  </a:moveTo>
                  <a:lnTo>
                    <a:pt x="2" y="18"/>
                  </a:lnTo>
                  <a:lnTo>
                    <a:pt x="4" y="13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0" y="3"/>
                  </a:lnTo>
                  <a:lnTo>
                    <a:pt x="55" y="8"/>
                  </a:lnTo>
                  <a:lnTo>
                    <a:pt x="73" y="16"/>
                  </a:lnTo>
                  <a:lnTo>
                    <a:pt x="119" y="39"/>
                  </a:lnTo>
                  <a:lnTo>
                    <a:pt x="175" y="71"/>
                  </a:lnTo>
                  <a:lnTo>
                    <a:pt x="207" y="86"/>
                  </a:lnTo>
                  <a:lnTo>
                    <a:pt x="241" y="103"/>
                  </a:lnTo>
                  <a:lnTo>
                    <a:pt x="279" y="120"/>
                  </a:lnTo>
                  <a:lnTo>
                    <a:pt x="318" y="137"/>
                  </a:lnTo>
                  <a:lnTo>
                    <a:pt x="361" y="153"/>
                  </a:lnTo>
                  <a:lnTo>
                    <a:pt x="405" y="167"/>
                  </a:lnTo>
                  <a:lnTo>
                    <a:pt x="405" y="167"/>
                  </a:lnTo>
                  <a:lnTo>
                    <a:pt x="452" y="179"/>
                  </a:lnTo>
                  <a:lnTo>
                    <a:pt x="498" y="188"/>
                  </a:lnTo>
                  <a:lnTo>
                    <a:pt x="544" y="197"/>
                  </a:lnTo>
                  <a:lnTo>
                    <a:pt x="589" y="204"/>
                  </a:lnTo>
                  <a:lnTo>
                    <a:pt x="633" y="209"/>
                  </a:lnTo>
                  <a:lnTo>
                    <a:pt x="674" y="213"/>
                  </a:lnTo>
                  <a:lnTo>
                    <a:pt x="750" y="221"/>
                  </a:lnTo>
                  <a:lnTo>
                    <a:pt x="784" y="225"/>
                  </a:lnTo>
                  <a:lnTo>
                    <a:pt x="814" y="229"/>
                  </a:lnTo>
                  <a:lnTo>
                    <a:pt x="840" y="233"/>
                  </a:lnTo>
                  <a:lnTo>
                    <a:pt x="862" y="238"/>
                  </a:lnTo>
                  <a:lnTo>
                    <a:pt x="872" y="242"/>
                  </a:lnTo>
                  <a:lnTo>
                    <a:pt x="879" y="245"/>
                  </a:lnTo>
                  <a:lnTo>
                    <a:pt x="886" y="248"/>
                  </a:lnTo>
                  <a:lnTo>
                    <a:pt x="891" y="252"/>
                  </a:lnTo>
                  <a:lnTo>
                    <a:pt x="894" y="258"/>
                  </a:lnTo>
                  <a:lnTo>
                    <a:pt x="896" y="263"/>
                  </a:lnTo>
                  <a:lnTo>
                    <a:pt x="896" y="269"/>
                  </a:lnTo>
                  <a:lnTo>
                    <a:pt x="895" y="275"/>
                  </a:lnTo>
                  <a:lnTo>
                    <a:pt x="895" y="275"/>
                  </a:lnTo>
                  <a:lnTo>
                    <a:pt x="893" y="282"/>
                  </a:lnTo>
                  <a:lnTo>
                    <a:pt x="889" y="289"/>
                  </a:lnTo>
                  <a:lnTo>
                    <a:pt x="883" y="297"/>
                  </a:lnTo>
                  <a:lnTo>
                    <a:pt x="876" y="305"/>
                  </a:lnTo>
                  <a:lnTo>
                    <a:pt x="857" y="322"/>
                  </a:lnTo>
                  <a:lnTo>
                    <a:pt x="834" y="339"/>
                  </a:lnTo>
                  <a:lnTo>
                    <a:pt x="806" y="356"/>
                  </a:lnTo>
                  <a:lnTo>
                    <a:pt x="774" y="373"/>
                  </a:lnTo>
                  <a:lnTo>
                    <a:pt x="738" y="388"/>
                  </a:lnTo>
                  <a:lnTo>
                    <a:pt x="699" y="404"/>
                  </a:lnTo>
                  <a:lnTo>
                    <a:pt x="657" y="417"/>
                  </a:lnTo>
                  <a:lnTo>
                    <a:pt x="614" y="427"/>
                  </a:lnTo>
                  <a:lnTo>
                    <a:pt x="569" y="437"/>
                  </a:lnTo>
                  <a:lnTo>
                    <a:pt x="545" y="439"/>
                  </a:lnTo>
                  <a:lnTo>
                    <a:pt x="522" y="442"/>
                  </a:lnTo>
                  <a:lnTo>
                    <a:pt x="498" y="443"/>
                  </a:lnTo>
                  <a:lnTo>
                    <a:pt x="474" y="443"/>
                  </a:lnTo>
                  <a:lnTo>
                    <a:pt x="450" y="443"/>
                  </a:lnTo>
                  <a:lnTo>
                    <a:pt x="426" y="442"/>
                  </a:lnTo>
                  <a:lnTo>
                    <a:pt x="403" y="439"/>
                  </a:lnTo>
                  <a:lnTo>
                    <a:pt x="379" y="437"/>
                  </a:lnTo>
                  <a:lnTo>
                    <a:pt x="356" y="431"/>
                  </a:lnTo>
                  <a:lnTo>
                    <a:pt x="332" y="425"/>
                  </a:lnTo>
                  <a:lnTo>
                    <a:pt x="332" y="425"/>
                  </a:lnTo>
                  <a:lnTo>
                    <a:pt x="310" y="418"/>
                  </a:lnTo>
                  <a:lnTo>
                    <a:pt x="288" y="409"/>
                  </a:lnTo>
                  <a:lnTo>
                    <a:pt x="267" y="400"/>
                  </a:lnTo>
                  <a:lnTo>
                    <a:pt x="246" y="391"/>
                  </a:lnTo>
                  <a:lnTo>
                    <a:pt x="228" y="379"/>
                  </a:lnTo>
                  <a:lnTo>
                    <a:pt x="208" y="367"/>
                  </a:lnTo>
                  <a:lnTo>
                    <a:pt x="191" y="356"/>
                  </a:lnTo>
                  <a:lnTo>
                    <a:pt x="174" y="343"/>
                  </a:lnTo>
                  <a:lnTo>
                    <a:pt x="157" y="328"/>
                  </a:lnTo>
                  <a:lnTo>
                    <a:pt x="143" y="314"/>
                  </a:lnTo>
                  <a:lnTo>
                    <a:pt x="128" y="299"/>
                  </a:lnTo>
                  <a:lnTo>
                    <a:pt x="114" y="285"/>
                  </a:lnTo>
                  <a:lnTo>
                    <a:pt x="89" y="254"/>
                  </a:lnTo>
                  <a:lnTo>
                    <a:pt x="67" y="222"/>
                  </a:lnTo>
                  <a:lnTo>
                    <a:pt x="49" y="191"/>
                  </a:lnTo>
                  <a:lnTo>
                    <a:pt x="33" y="161"/>
                  </a:lnTo>
                  <a:lnTo>
                    <a:pt x="20" y="131"/>
                  </a:lnTo>
                  <a:lnTo>
                    <a:pt x="11" y="102"/>
                  </a:lnTo>
                  <a:lnTo>
                    <a:pt x="4" y="77"/>
                  </a:lnTo>
                  <a:lnTo>
                    <a:pt x="0" y="5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007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68406252-0D7E-41EA-A04B-410CA5F9B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893" y="1824348"/>
              <a:ext cx="161127" cy="124147"/>
            </a:xfrm>
            <a:custGeom>
              <a:avLst/>
              <a:gdLst>
                <a:gd name="T0" fmla="*/ 0 w 366"/>
                <a:gd name="T1" fmla="*/ 198 h 282"/>
                <a:gd name="T2" fmla="*/ 6 w 366"/>
                <a:gd name="T3" fmla="*/ 176 h 282"/>
                <a:gd name="T4" fmla="*/ 23 w 366"/>
                <a:gd name="T5" fmla="*/ 148 h 282"/>
                <a:gd name="T6" fmla="*/ 50 w 366"/>
                <a:gd name="T7" fmla="*/ 115 h 282"/>
                <a:gd name="T8" fmla="*/ 82 w 366"/>
                <a:gd name="T9" fmla="*/ 82 h 282"/>
                <a:gd name="T10" fmla="*/ 120 w 366"/>
                <a:gd name="T11" fmla="*/ 51 h 282"/>
                <a:gd name="T12" fmla="*/ 161 w 366"/>
                <a:gd name="T13" fmla="*/ 25 h 282"/>
                <a:gd name="T14" fmla="*/ 201 w 366"/>
                <a:gd name="T15" fmla="*/ 6 h 282"/>
                <a:gd name="T16" fmla="*/ 231 w 366"/>
                <a:gd name="T17" fmla="*/ 0 h 282"/>
                <a:gd name="T18" fmla="*/ 240 w 366"/>
                <a:gd name="T19" fmla="*/ 0 h 282"/>
                <a:gd name="T20" fmla="*/ 259 w 366"/>
                <a:gd name="T21" fmla="*/ 1 h 282"/>
                <a:gd name="T22" fmla="*/ 274 w 366"/>
                <a:gd name="T23" fmla="*/ 6 h 282"/>
                <a:gd name="T24" fmla="*/ 303 w 366"/>
                <a:gd name="T25" fmla="*/ 25 h 282"/>
                <a:gd name="T26" fmla="*/ 324 w 366"/>
                <a:gd name="T27" fmla="*/ 51 h 282"/>
                <a:gd name="T28" fmla="*/ 341 w 366"/>
                <a:gd name="T29" fmla="*/ 82 h 282"/>
                <a:gd name="T30" fmla="*/ 353 w 366"/>
                <a:gd name="T31" fmla="*/ 115 h 282"/>
                <a:gd name="T32" fmla="*/ 360 w 366"/>
                <a:gd name="T33" fmla="*/ 148 h 282"/>
                <a:gd name="T34" fmla="*/ 366 w 366"/>
                <a:gd name="T35" fmla="*/ 198 h 282"/>
                <a:gd name="T36" fmla="*/ 364 w 366"/>
                <a:gd name="T37" fmla="*/ 208 h 282"/>
                <a:gd name="T38" fmla="*/ 358 w 366"/>
                <a:gd name="T39" fmla="*/ 223 h 282"/>
                <a:gd name="T40" fmla="*/ 343 w 366"/>
                <a:gd name="T41" fmla="*/ 239 h 282"/>
                <a:gd name="T42" fmla="*/ 324 w 366"/>
                <a:gd name="T43" fmla="*/ 252 h 282"/>
                <a:gd name="T44" fmla="*/ 299 w 366"/>
                <a:gd name="T45" fmla="*/ 263 h 282"/>
                <a:gd name="T46" fmla="*/ 270 w 366"/>
                <a:gd name="T47" fmla="*/ 272 h 282"/>
                <a:gd name="T48" fmla="*/ 238 w 366"/>
                <a:gd name="T49" fmla="*/ 278 h 282"/>
                <a:gd name="T50" fmla="*/ 201 w 366"/>
                <a:gd name="T51" fmla="*/ 282 h 282"/>
                <a:gd name="T52" fmla="*/ 183 w 366"/>
                <a:gd name="T53" fmla="*/ 282 h 282"/>
                <a:gd name="T54" fmla="*/ 146 w 366"/>
                <a:gd name="T55" fmla="*/ 281 h 282"/>
                <a:gd name="T56" fmla="*/ 112 w 366"/>
                <a:gd name="T57" fmla="*/ 276 h 282"/>
                <a:gd name="T58" fmla="*/ 81 w 366"/>
                <a:gd name="T59" fmla="*/ 268 h 282"/>
                <a:gd name="T60" fmla="*/ 53 w 366"/>
                <a:gd name="T61" fmla="*/ 257 h 282"/>
                <a:gd name="T62" fmla="*/ 31 w 366"/>
                <a:gd name="T63" fmla="*/ 246 h 282"/>
                <a:gd name="T64" fmla="*/ 14 w 366"/>
                <a:gd name="T65" fmla="*/ 231 h 282"/>
                <a:gd name="T66" fmla="*/ 4 w 366"/>
                <a:gd name="T67" fmla="*/ 215 h 282"/>
                <a:gd name="T68" fmla="*/ 0 w 366"/>
                <a:gd name="T69" fmla="*/ 19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282">
                  <a:moveTo>
                    <a:pt x="0" y="198"/>
                  </a:moveTo>
                  <a:lnTo>
                    <a:pt x="0" y="198"/>
                  </a:lnTo>
                  <a:lnTo>
                    <a:pt x="1" y="188"/>
                  </a:lnTo>
                  <a:lnTo>
                    <a:pt x="6" y="176"/>
                  </a:lnTo>
                  <a:lnTo>
                    <a:pt x="13" y="163"/>
                  </a:lnTo>
                  <a:lnTo>
                    <a:pt x="23" y="148"/>
                  </a:lnTo>
                  <a:lnTo>
                    <a:pt x="35" y="132"/>
                  </a:lnTo>
                  <a:lnTo>
                    <a:pt x="50" y="115"/>
                  </a:lnTo>
                  <a:lnTo>
                    <a:pt x="65" y="98"/>
                  </a:lnTo>
                  <a:lnTo>
                    <a:pt x="82" y="82"/>
                  </a:lnTo>
                  <a:lnTo>
                    <a:pt x="100" y="65"/>
                  </a:lnTo>
                  <a:lnTo>
                    <a:pt x="120" y="51"/>
                  </a:lnTo>
                  <a:lnTo>
                    <a:pt x="140" y="36"/>
                  </a:lnTo>
                  <a:lnTo>
                    <a:pt x="161" y="25"/>
                  </a:lnTo>
                  <a:lnTo>
                    <a:pt x="180" y="14"/>
                  </a:lnTo>
                  <a:lnTo>
                    <a:pt x="201" y="6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9" y="0"/>
                  </a:lnTo>
                  <a:lnTo>
                    <a:pt x="259" y="1"/>
                  </a:lnTo>
                  <a:lnTo>
                    <a:pt x="266" y="4"/>
                  </a:lnTo>
                  <a:lnTo>
                    <a:pt x="274" y="6"/>
                  </a:lnTo>
                  <a:lnTo>
                    <a:pt x="290" y="14"/>
                  </a:lnTo>
                  <a:lnTo>
                    <a:pt x="303" y="25"/>
                  </a:lnTo>
                  <a:lnTo>
                    <a:pt x="315" y="36"/>
                  </a:lnTo>
                  <a:lnTo>
                    <a:pt x="324" y="51"/>
                  </a:lnTo>
                  <a:lnTo>
                    <a:pt x="333" y="65"/>
                  </a:lnTo>
                  <a:lnTo>
                    <a:pt x="341" y="82"/>
                  </a:lnTo>
                  <a:lnTo>
                    <a:pt x="347" y="98"/>
                  </a:lnTo>
                  <a:lnTo>
                    <a:pt x="353" y="115"/>
                  </a:lnTo>
                  <a:lnTo>
                    <a:pt x="356" y="132"/>
                  </a:lnTo>
                  <a:lnTo>
                    <a:pt x="360" y="148"/>
                  </a:lnTo>
                  <a:lnTo>
                    <a:pt x="364" y="176"/>
                  </a:lnTo>
                  <a:lnTo>
                    <a:pt x="366" y="198"/>
                  </a:lnTo>
                  <a:lnTo>
                    <a:pt x="366" y="198"/>
                  </a:lnTo>
                  <a:lnTo>
                    <a:pt x="364" y="208"/>
                  </a:lnTo>
                  <a:lnTo>
                    <a:pt x="362" y="215"/>
                  </a:lnTo>
                  <a:lnTo>
                    <a:pt x="358" y="223"/>
                  </a:lnTo>
                  <a:lnTo>
                    <a:pt x="351" y="231"/>
                  </a:lnTo>
                  <a:lnTo>
                    <a:pt x="343" y="239"/>
                  </a:lnTo>
                  <a:lnTo>
                    <a:pt x="334" y="246"/>
                  </a:lnTo>
                  <a:lnTo>
                    <a:pt x="324" y="252"/>
                  </a:lnTo>
                  <a:lnTo>
                    <a:pt x="312" y="257"/>
                  </a:lnTo>
                  <a:lnTo>
                    <a:pt x="299" y="263"/>
                  </a:lnTo>
                  <a:lnTo>
                    <a:pt x="285" y="268"/>
                  </a:lnTo>
                  <a:lnTo>
                    <a:pt x="270" y="272"/>
                  </a:lnTo>
                  <a:lnTo>
                    <a:pt x="253" y="276"/>
                  </a:lnTo>
                  <a:lnTo>
                    <a:pt x="238" y="278"/>
                  </a:lnTo>
                  <a:lnTo>
                    <a:pt x="219" y="281"/>
                  </a:lnTo>
                  <a:lnTo>
                    <a:pt x="201" y="282"/>
                  </a:lnTo>
                  <a:lnTo>
                    <a:pt x="183" y="282"/>
                  </a:lnTo>
                  <a:lnTo>
                    <a:pt x="183" y="282"/>
                  </a:lnTo>
                  <a:lnTo>
                    <a:pt x="164" y="282"/>
                  </a:lnTo>
                  <a:lnTo>
                    <a:pt x="146" y="281"/>
                  </a:lnTo>
                  <a:lnTo>
                    <a:pt x="128" y="278"/>
                  </a:lnTo>
                  <a:lnTo>
                    <a:pt x="112" y="276"/>
                  </a:lnTo>
                  <a:lnTo>
                    <a:pt x="95" y="272"/>
                  </a:lnTo>
                  <a:lnTo>
                    <a:pt x="81" y="268"/>
                  </a:lnTo>
                  <a:lnTo>
                    <a:pt x="66" y="263"/>
                  </a:lnTo>
                  <a:lnTo>
                    <a:pt x="53" y="257"/>
                  </a:lnTo>
                  <a:lnTo>
                    <a:pt x="42" y="252"/>
                  </a:lnTo>
                  <a:lnTo>
                    <a:pt x="31" y="246"/>
                  </a:lnTo>
                  <a:lnTo>
                    <a:pt x="22" y="239"/>
                  </a:lnTo>
                  <a:lnTo>
                    <a:pt x="14" y="231"/>
                  </a:lnTo>
                  <a:lnTo>
                    <a:pt x="8" y="223"/>
                  </a:lnTo>
                  <a:lnTo>
                    <a:pt x="4" y="215"/>
                  </a:lnTo>
                  <a:lnTo>
                    <a:pt x="1" y="208"/>
                  </a:lnTo>
                  <a:lnTo>
                    <a:pt x="0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FFC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696D80E0-9EB4-485D-BBEE-5D9585FCA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945" y="835027"/>
              <a:ext cx="930746" cy="1603864"/>
            </a:xfrm>
            <a:custGeom>
              <a:avLst/>
              <a:gdLst>
                <a:gd name="T0" fmla="*/ 277 w 849"/>
                <a:gd name="T1" fmla="*/ 317 h 1463"/>
                <a:gd name="T2" fmla="*/ 263 w 849"/>
                <a:gd name="T3" fmla="*/ 257 h 1463"/>
                <a:gd name="T4" fmla="*/ 261 w 849"/>
                <a:gd name="T5" fmla="*/ 190 h 1463"/>
                <a:gd name="T6" fmla="*/ 289 w 849"/>
                <a:gd name="T7" fmla="*/ 153 h 1463"/>
                <a:gd name="T8" fmla="*/ 323 w 849"/>
                <a:gd name="T9" fmla="*/ 129 h 1463"/>
                <a:gd name="T10" fmla="*/ 363 w 849"/>
                <a:gd name="T11" fmla="*/ 142 h 1463"/>
                <a:gd name="T12" fmla="*/ 399 w 849"/>
                <a:gd name="T13" fmla="*/ 150 h 1463"/>
                <a:gd name="T14" fmla="*/ 423 w 849"/>
                <a:gd name="T15" fmla="*/ 210 h 1463"/>
                <a:gd name="T16" fmla="*/ 408 w 849"/>
                <a:gd name="T17" fmla="*/ 257 h 1463"/>
                <a:gd name="T18" fmla="*/ 376 w 849"/>
                <a:gd name="T19" fmla="*/ 305 h 1463"/>
                <a:gd name="T20" fmla="*/ 435 w 849"/>
                <a:gd name="T21" fmla="*/ 368 h 1463"/>
                <a:gd name="T22" fmla="*/ 574 w 849"/>
                <a:gd name="T23" fmla="*/ 423 h 1463"/>
                <a:gd name="T24" fmla="*/ 708 w 849"/>
                <a:gd name="T25" fmla="*/ 417 h 1463"/>
                <a:gd name="T26" fmla="*/ 770 w 849"/>
                <a:gd name="T27" fmla="*/ 376 h 1463"/>
                <a:gd name="T28" fmla="*/ 784 w 849"/>
                <a:gd name="T29" fmla="*/ 309 h 1463"/>
                <a:gd name="T30" fmla="*/ 797 w 849"/>
                <a:gd name="T31" fmla="*/ 322 h 1463"/>
                <a:gd name="T32" fmla="*/ 817 w 849"/>
                <a:gd name="T33" fmla="*/ 316 h 1463"/>
                <a:gd name="T34" fmla="*/ 834 w 849"/>
                <a:gd name="T35" fmla="*/ 324 h 1463"/>
                <a:gd name="T36" fmla="*/ 849 w 849"/>
                <a:gd name="T37" fmla="*/ 347 h 1463"/>
                <a:gd name="T38" fmla="*/ 811 w 849"/>
                <a:gd name="T39" fmla="*/ 402 h 1463"/>
                <a:gd name="T40" fmla="*/ 643 w 849"/>
                <a:gd name="T41" fmla="*/ 508 h 1463"/>
                <a:gd name="T42" fmla="*/ 514 w 849"/>
                <a:gd name="T43" fmla="*/ 637 h 1463"/>
                <a:gd name="T44" fmla="*/ 673 w 849"/>
                <a:gd name="T45" fmla="*/ 769 h 1463"/>
                <a:gd name="T46" fmla="*/ 738 w 849"/>
                <a:gd name="T47" fmla="*/ 934 h 1463"/>
                <a:gd name="T48" fmla="*/ 780 w 849"/>
                <a:gd name="T49" fmla="*/ 882 h 1463"/>
                <a:gd name="T50" fmla="*/ 826 w 849"/>
                <a:gd name="T51" fmla="*/ 882 h 1463"/>
                <a:gd name="T52" fmla="*/ 776 w 849"/>
                <a:gd name="T53" fmla="*/ 1023 h 1463"/>
                <a:gd name="T54" fmla="*/ 721 w 849"/>
                <a:gd name="T55" fmla="*/ 1032 h 1463"/>
                <a:gd name="T56" fmla="*/ 670 w 849"/>
                <a:gd name="T57" fmla="*/ 934 h 1463"/>
                <a:gd name="T58" fmla="*/ 596 w 849"/>
                <a:gd name="T59" fmla="*/ 852 h 1463"/>
                <a:gd name="T60" fmla="*/ 467 w 849"/>
                <a:gd name="T61" fmla="*/ 784 h 1463"/>
                <a:gd name="T62" fmla="*/ 261 w 849"/>
                <a:gd name="T63" fmla="*/ 863 h 1463"/>
                <a:gd name="T64" fmla="*/ 208 w 849"/>
                <a:gd name="T65" fmla="*/ 1036 h 1463"/>
                <a:gd name="T66" fmla="*/ 149 w 849"/>
                <a:gd name="T67" fmla="*/ 1296 h 1463"/>
                <a:gd name="T68" fmla="*/ 177 w 849"/>
                <a:gd name="T69" fmla="*/ 1427 h 1463"/>
                <a:gd name="T70" fmla="*/ 160 w 849"/>
                <a:gd name="T71" fmla="*/ 1461 h 1463"/>
                <a:gd name="T72" fmla="*/ 94 w 849"/>
                <a:gd name="T73" fmla="*/ 1446 h 1463"/>
                <a:gd name="T74" fmla="*/ 90 w 849"/>
                <a:gd name="T75" fmla="*/ 1348 h 1463"/>
                <a:gd name="T76" fmla="*/ 77 w 849"/>
                <a:gd name="T77" fmla="*/ 1291 h 1463"/>
                <a:gd name="T78" fmla="*/ 75 w 849"/>
                <a:gd name="T79" fmla="*/ 1263 h 1463"/>
                <a:gd name="T80" fmla="*/ 83 w 849"/>
                <a:gd name="T81" fmla="*/ 1056 h 1463"/>
                <a:gd name="T82" fmla="*/ 103 w 849"/>
                <a:gd name="T83" fmla="*/ 901 h 1463"/>
                <a:gd name="T84" fmla="*/ 111 w 849"/>
                <a:gd name="T85" fmla="*/ 845 h 1463"/>
                <a:gd name="T86" fmla="*/ 51 w 849"/>
                <a:gd name="T87" fmla="*/ 805 h 1463"/>
                <a:gd name="T88" fmla="*/ 54 w 849"/>
                <a:gd name="T89" fmla="*/ 737 h 1463"/>
                <a:gd name="T90" fmla="*/ 103 w 849"/>
                <a:gd name="T91" fmla="*/ 688 h 1463"/>
                <a:gd name="T92" fmla="*/ 113 w 849"/>
                <a:gd name="T93" fmla="*/ 641 h 1463"/>
                <a:gd name="T94" fmla="*/ 122 w 849"/>
                <a:gd name="T95" fmla="*/ 450 h 1463"/>
                <a:gd name="T96" fmla="*/ 101 w 849"/>
                <a:gd name="T97" fmla="*/ 377 h 1463"/>
                <a:gd name="T98" fmla="*/ 76 w 849"/>
                <a:gd name="T99" fmla="*/ 333 h 1463"/>
                <a:gd name="T100" fmla="*/ 0 w 849"/>
                <a:gd name="T101" fmla="*/ 228 h 1463"/>
                <a:gd name="T102" fmla="*/ 62 w 849"/>
                <a:gd name="T103" fmla="*/ 44 h 1463"/>
                <a:gd name="T104" fmla="*/ 76 w 849"/>
                <a:gd name="T105" fmla="*/ 0 h 1463"/>
                <a:gd name="T106" fmla="*/ 96 w 849"/>
                <a:gd name="T107" fmla="*/ 2 h 1463"/>
                <a:gd name="T108" fmla="*/ 122 w 849"/>
                <a:gd name="T109" fmla="*/ 19 h 1463"/>
                <a:gd name="T110" fmla="*/ 123 w 849"/>
                <a:gd name="T111" fmla="*/ 66 h 1463"/>
                <a:gd name="T112" fmla="*/ 103 w 849"/>
                <a:gd name="T113" fmla="*/ 100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9" h="1463">
                  <a:moveTo>
                    <a:pt x="139" y="257"/>
                  </a:moveTo>
                  <a:lnTo>
                    <a:pt x="139" y="257"/>
                  </a:lnTo>
                  <a:lnTo>
                    <a:pt x="158" y="265"/>
                  </a:lnTo>
                  <a:lnTo>
                    <a:pt x="197" y="281"/>
                  </a:lnTo>
                  <a:lnTo>
                    <a:pt x="251" y="304"/>
                  </a:lnTo>
                  <a:lnTo>
                    <a:pt x="278" y="322"/>
                  </a:lnTo>
                  <a:lnTo>
                    <a:pt x="278" y="322"/>
                  </a:lnTo>
                  <a:lnTo>
                    <a:pt x="277" y="317"/>
                  </a:lnTo>
                  <a:lnTo>
                    <a:pt x="275" y="311"/>
                  </a:lnTo>
                  <a:lnTo>
                    <a:pt x="271" y="305"/>
                  </a:lnTo>
                  <a:lnTo>
                    <a:pt x="271" y="305"/>
                  </a:lnTo>
                  <a:lnTo>
                    <a:pt x="268" y="302"/>
                  </a:lnTo>
                  <a:lnTo>
                    <a:pt x="267" y="295"/>
                  </a:lnTo>
                  <a:lnTo>
                    <a:pt x="264" y="281"/>
                  </a:lnTo>
                  <a:lnTo>
                    <a:pt x="263" y="265"/>
                  </a:lnTo>
                  <a:lnTo>
                    <a:pt x="263" y="257"/>
                  </a:lnTo>
                  <a:lnTo>
                    <a:pt x="263" y="257"/>
                  </a:lnTo>
                  <a:lnTo>
                    <a:pt x="263" y="252"/>
                  </a:lnTo>
                  <a:lnTo>
                    <a:pt x="261" y="245"/>
                  </a:lnTo>
                  <a:lnTo>
                    <a:pt x="260" y="239"/>
                  </a:lnTo>
                  <a:lnTo>
                    <a:pt x="260" y="232"/>
                  </a:lnTo>
                  <a:lnTo>
                    <a:pt x="260" y="232"/>
                  </a:lnTo>
                  <a:lnTo>
                    <a:pt x="261" y="214"/>
                  </a:lnTo>
                  <a:lnTo>
                    <a:pt x="261" y="190"/>
                  </a:lnTo>
                  <a:lnTo>
                    <a:pt x="261" y="190"/>
                  </a:lnTo>
                  <a:lnTo>
                    <a:pt x="264" y="185"/>
                  </a:lnTo>
                  <a:lnTo>
                    <a:pt x="267" y="179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80" y="163"/>
                  </a:lnTo>
                  <a:lnTo>
                    <a:pt x="289" y="153"/>
                  </a:lnTo>
                  <a:lnTo>
                    <a:pt x="289" y="153"/>
                  </a:lnTo>
                  <a:lnTo>
                    <a:pt x="294" y="147"/>
                  </a:lnTo>
                  <a:lnTo>
                    <a:pt x="299" y="141"/>
                  </a:lnTo>
                  <a:lnTo>
                    <a:pt x="306" y="134"/>
                  </a:lnTo>
                  <a:lnTo>
                    <a:pt x="308" y="133"/>
                  </a:lnTo>
                  <a:lnTo>
                    <a:pt x="312" y="132"/>
                  </a:lnTo>
                  <a:lnTo>
                    <a:pt x="312" y="132"/>
                  </a:lnTo>
                  <a:lnTo>
                    <a:pt x="318" y="130"/>
                  </a:lnTo>
                  <a:lnTo>
                    <a:pt x="323" y="129"/>
                  </a:lnTo>
                  <a:lnTo>
                    <a:pt x="329" y="128"/>
                  </a:lnTo>
                  <a:lnTo>
                    <a:pt x="336" y="129"/>
                  </a:lnTo>
                  <a:lnTo>
                    <a:pt x="336" y="129"/>
                  </a:lnTo>
                  <a:lnTo>
                    <a:pt x="349" y="130"/>
                  </a:lnTo>
                  <a:lnTo>
                    <a:pt x="354" y="133"/>
                  </a:lnTo>
                  <a:lnTo>
                    <a:pt x="358" y="137"/>
                  </a:lnTo>
                  <a:lnTo>
                    <a:pt x="358" y="137"/>
                  </a:lnTo>
                  <a:lnTo>
                    <a:pt x="363" y="142"/>
                  </a:lnTo>
                  <a:lnTo>
                    <a:pt x="370" y="146"/>
                  </a:lnTo>
                  <a:lnTo>
                    <a:pt x="375" y="149"/>
                  </a:lnTo>
                  <a:lnTo>
                    <a:pt x="379" y="150"/>
                  </a:lnTo>
                  <a:lnTo>
                    <a:pt x="379" y="150"/>
                  </a:lnTo>
                  <a:lnTo>
                    <a:pt x="383" y="149"/>
                  </a:lnTo>
                  <a:lnTo>
                    <a:pt x="387" y="147"/>
                  </a:lnTo>
                  <a:lnTo>
                    <a:pt x="392" y="147"/>
                  </a:lnTo>
                  <a:lnTo>
                    <a:pt x="399" y="150"/>
                  </a:lnTo>
                  <a:lnTo>
                    <a:pt x="399" y="150"/>
                  </a:lnTo>
                  <a:lnTo>
                    <a:pt x="403" y="153"/>
                  </a:lnTo>
                  <a:lnTo>
                    <a:pt x="406" y="159"/>
                  </a:lnTo>
                  <a:lnTo>
                    <a:pt x="413" y="173"/>
                  </a:lnTo>
                  <a:lnTo>
                    <a:pt x="418" y="188"/>
                  </a:lnTo>
                  <a:lnTo>
                    <a:pt x="421" y="198"/>
                  </a:lnTo>
                  <a:lnTo>
                    <a:pt x="421" y="198"/>
                  </a:lnTo>
                  <a:lnTo>
                    <a:pt x="423" y="210"/>
                  </a:lnTo>
                  <a:lnTo>
                    <a:pt x="423" y="218"/>
                  </a:lnTo>
                  <a:lnTo>
                    <a:pt x="422" y="224"/>
                  </a:lnTo>
                  <a:lnTo>
                    <a:pt x="422" y="224"/>
                  </a:lnTo>
                  <a:lnTo>
                    <a:pt x="421" y="237"/>
                  </a:lnTo>
                  <a:lnTo>
                    <a:pt x="418" y="243"/>
                  </a:lnTo>
                  <a:lnTo>
                    <a:pt x="416" y="248"/>
                  </a:lnTo>
                  <a:lnTo>
                    <a:pt x="416" y="248"/>
                  </a:lnTo>
                  <a:lnTo>
                    <a:pt x="408" y="257"/>
                  </a:lnTo>
                  <a:lnTo>
                    <a:pt x="404" y="262"/>
                  </a:lnTo>
                  <a:lnTo>
                    <a:pt x="403" y="268"/>
                  </a:lnTo>
                  <a:lnTo>
                    <a:pt x="403" y="268"/>
                  </a:lnTo>
                  <a:lnTo>
                    <a:pt x="399" y="281"/>
                  </a:lnTo>
                  <a:lnTo>
                    <a:pt x="397" y="287"/>
                  </a:lnTo>
                  <a:lnTo>
                    <a:pt x="393" y="291"/>
                  </a:lnTo>
                  <a:lnTo>
                    <a:pt x="393" y="291"/>
                  </a:lnTo>
                  <a:lnTo>
                    <a:pt x="376" y="305"/>
                  </a:lnTo>
                  <a:lnTo>
                    <a:pt x="378" y="316"/>
                  </a:lnTo>
                  <a:lnTo>
                    <a:pt x="371" y="325"/>
                  </a:lnTo>
                  <a:lnTo>
                    <a:pt x="366" y="347"/>
                  </a:lnTo>
                  <a:lnTo>
                    <a:pt x="366" y="347"/>
                  </a:lnTo>
                  <a:lnTo>
                    <a:pt x="384" y="354"/>
                  </a:lnTo>
                  <a:lnTo>
                    <a:pt x="416" y="364"/>
                  </a:lnTo>
                  <a:lnTo>
                    <a:pt x="416" y="364"/>
                  </a:lnTo>
                  <a:lnTo>
                    <a:pt x="435" y="368"/>
                  </a:lnTo>
                  <a:lnTo>
                    <a:pt x="460" y="371"/>
                  </a:lnTo>
                  <a:lnTo>
                    <a:pt x="486" y="375"/>
                  </a:lnTo>
                  <a:lnTo>
                    <a:pt x="497" y="377"/>
                  </a:lnTo>
                  <a:lnTo>
                    <a:pt x="504" y="380"/>
                  </a:lnTo>
                  <a:lnTo>
                    <a:pt x="504" y="380"/>
                  </a:lnTo>
                  <a:lnTo>
                    <a:pt x="541" y="400"/>
                  </a:lnTo>
                  <a:lnTo>
                    <a:pt x="565" y="413"/>
                  </a:lnTo>
                  <a:lnTo>
                    <a:pt x="574" y="423"/>
                  </a:lnTo>
                  <a:lnTo>
                    <a:pt x="574" y="423"/>
                  </a:lnTo>
                  <a:lnTo>
                    <a:pt x="597" y="423"/>
                  </a:lnTo>
                  <a:lnTo>
                    <a:pt x="644" y="423"/>
                  </a:lnTo>
                  <a:lnTo>
                    <a:pt x="644" y="423"/>
                  </a:lnTo>
                  <a:lnTo>
                    <a:pt x="665" y="422"/>
                  </a:lnTo>
                  <a:lnTo>
                    <a:pt x="683" y="420"/>
                  </a:lnTo>
                  <a:lnTo>
                    <a:pt x="708" y="417"/>
                  </a:lnTo>
                  <a:lnTo>
                    <a:pt x="708" y="417"/>
                  </a:lnTo>
                  <a:lnTo>
                    <a:pt x="721" y="414"/>
                  </a:lnTo>
                  <a:lnTo>
                    <a:pt x="734" y="410"/>
                  </a:lnTo>
                  <a:lnTo>
                    <a:pt x="747" y="406"/>
                  </a:lnTo>
                  <a:lnTo>
                    <a:pt x="754" y="402"/>
                  </a:lnTo>
                  <a:lnTo>
                    <a:pt x="754" y="402"/>
                  </a:lnTo>
                  <a:lnTo>
                    <a:pt x="774" y="389"/>
                  </a:lnTo>
                  <a:lnTo>
                    <a:pt x="774" y="389"/>
                  </a:lnTo>
                  <a:lnTo>
                    <a:pt x="770" y="376"/>
                  </a:lnTo>
                  <a:lnTo>
                    <a:pt x="767" y="366"/>
                  </a:lnTo>
                  <a:lnTo>
                    <a:pt x="766" y="358"/>
                  </a:lnTo>
                  <a:lnTo>
                    <a:pt x="766" y="358"/>
                  </a:lnTo>
                  <a:lnTo>
                    <a:pt x="768" y="346"/>
                  </a:lnTo>
                  <a:lnTo>
                    <a:pt x="774" y="330"/>
                  </a:lnTo>
                  <a:lnTo>
                    <a:pt x="780" y="316"/>
                  </a:lnTo>
                  <a:lnTo>
                    <a:pt x="784" y="309"/>
                  </a:lnTo>
                  <a:lnTo>
                    <a:pt x="784" y="309"/>
                  </a:lnTo>
                  <a:lnTo>
                    <a:pt x="787" y="308"/>
                  </a:lnTo>
                  <a:lnTo>
                    <a:pt x="791" y="308"/>
                  </a:lnTo>
                  <a:lnTo>
                    <a:pt x="793" y="309"/>
                  </a:lnTo>
                  <a:lnTo>
                    <a:pt x="794" y="312"/>
                  </a:lnTo>
                  <a:lnTo>
                    <a:pt x="794" y="312"/>
                  </a:lnTo>
                  <a:lnTo>
                    <a:pt x="794" y="316"/>
                  </a:lnTo>
                  <a:lnTo>
                    <a:pt x="796" y="319"/>
                  </a:lnTo>
                  <a:lnTo>
                    <a:pt x="797" y="322"/>
                  </a:lnTo>
                  <a:lnTo>
                    <a:pt x="804" y="325"/>
                  </a:lnTo>
                  <a:lnTo>
                    <a:pt x="804" y="325"/>
                  </a:lnTo>
                  <a:lnTo>
                    <a:pt x="806" y="324"/>
                  </a:lnTo>
                  <a:lnTo>
                    <a:pt x="810" y="324"/>
                  </a:lnTo>
                  <a:lnTo>
                    <a:pt x="815" y="321"/>
                  </a:lnTo>
                  <a:lnTo>
                    <a:pt x="817" y="319"/>
                  </a:lnTo>
                  <a:lnTo>
                    <a:pt x="817" y="316"/>
                  </a:lnTo>
                  <a:lnTo>
                    <a:pt x="817" y="316"/>
                  </a:lnTo>
                  <a:lnTo>
                    <a:pt x="817" y="311"/>
                  </a:lnTo>
                  <a:lnTo>
                    <a:pt x="818" y="307"/>
                  </a:lnTo>
                  <a:lnTo>
                    <a:pt x="819" y="305"/>
                  </a:lnTo>
                  <a:lnTo>
                    <a:pt x="822" y="307"/>
                  </a:lnTo>
                  <a:lnTo>
                    <a:pt x="822" y="307"/>
                  </a:lnTo>
                  <a:lnTo>
                    <a:pt x="832" y="326"/>
                  </a:lnTo>
                  <a:lnTo>
                    <a:pt x="832" y="326"/>
                  </a:lnTo>
                  <a:lnTo>
                    <a:pt x="834" y="324"/>
                  </a:lnTo>
                  <a:lnTo>
                    <a:pt x="836" y="322"/>
                  </a:lnTo>
                  <a:lnTo>
                    <a:pt x="839" y="322"/>
                  </a:lnTo>
                  <a:lnTo>
                    <a:pt x="839" y="322"/>
                  </a:lnTo>
                  <a:lnTo>
                    <a:pt x="843" y="326"/>
                  </a:lnTo>
                  <a:lnTo>
                    <a:pt x="845" y="333"/>
                  </a:lnTo>
                  <a:lnTo>
                    <a:pt x="848" y="341"/>
                  </a:lnTo>
                  <a:lnTo>
                    <a:pt x="849" y="347"/>
                  </a:lnTo>
                  <a:lnTo>
                    <a:pt x="849" y="347"/>
                  </a:lnTo>
                  <a:lnTo>
                    <a:pt x="848" y="352"/>
                  </a:lnTo>
                  <a:lnTo>
                    <a:pt x="845" y="360"/>
                  </a:lnTo>
                  <a:lnTo>
                    <a:pt x="841" y="368"/>
                  </a:lnTo>
                  <a:lnTo>
                    <a:pt x="838" y="375"/>
                  </a:lnTo>
                  <a:lnTo>
                    <a:pt x="838" y="375"/>
                  </a:lnTo>
                  <a:lnTo>
                    <a:pt x="823" y="390"/>
                  </a:lnTo>
                  <a:lnTo>
                    <a:pt x="811" y="402"/>
                  </a:lnTo>
                  <a:lnTo>
                    <a:pt x="811" y="402"/>
                  </a:lnTo>
                  <a:lnTo>
                    <a:pt x="796" y="417"/>
                  </a:lnTo>
                  <a:lnTo>
                    <a:pt x="766" y="444"/>
                  </a:lnTo>
                  <a:lnTo>
                    <a:pt x="732" y="471"/>
                  </a:lnTo>
                  <a:lnTo>
                    <a:pt x="719" y="481"/>
                  </a:lnTo>
                  <a:lnTo>
                    <a:pt x="711" y="486"/>
                  </a:lnTo>
                  <a:lnTo>
                    <a:pt x="711" y="486"/>
                  </a:lnTo>
                  <a:lnTo>
                    <a:pt x="672" y="499"/>
                  </a:lnTo>
                  <a:lnTo>
                    <a:pt x="643" y="508"/>
                  </a:lnTo>
                  <a:lnTo>
                    <a:pt x="531" y="488"/>
                  </a:lnTo>
                  <a:lnTo>
                    <a:pt x="506" y="509"/>
                  </a:lnTo>
                  <a:lnTo>
                    <a:pt x="427" y="504"/>
                  </a:lnTo>
                  <a:lnTo>
                    <a:pt x="393" y="662"/>
                  </a:lnTo>
                  <a:lnTo>
                    <a:pt x="393" y="662"/>
                  </a:lnTo>
                  <a:lnTo>
                    <a:pt x="420" y="656"/>
                  </a:lnTo>
                  <a:lnTo>
                    <a:pt x="480" y="644"/>
                  </a:lnTo>
                  <a:lnTo>
                    <a:pt x="514" y="637"/>
                  </a:lnTo>
                  <a:lnTo>
                    <a:pt x="544" y="632"/>
                  </a:lnTo>
                  <a:lnTo>
                    <a:pt x="568" y="630"/>
                  </a:lnTo>
                  <a:lnTo>
                    <a:pt x="576" y="630"/>
                  </a:lnTo>
                  <a:lnTo>
                    <a:pt x="583" y="631"/>
                  </a:lnTo>
                  <a:lnTo>
                    <a:pt x="583" y="631"/>
                  </a:lnTo>
                  <a:lnTo>
                    <a:pt x="623" y="648"/>
                  </a:lnTo>
                  <a:lnTo>
                    <a:pt x="623" y="648"/>
                  </a:lnTo>
                  <a:lnTo>
                    <a:pt x="673" y="769"/>
                  </a:lnTo>
                  <a:lnTo>
                    <a:pt x="707" y="856"/>
                  </a:lnTo>
                  <a:lnTo>
                    <a:pt x="717" y="886"/>
                  </a:lnTo>
                  <a:lnTo>
                    <a:pt x="720" y="895"/>
                  </a:lnTo>
                  <a:lnTo>
                    <a:pt x="721" y="900"/>
                  </a:lnTo>
                  <a:lnTo>
                    <a:pt x="721" y="900"/>
                  </a:lnTo>
                  <a:lnTo>
                    <a:pt x="717" y="916"/>
                  </a:lnTo>
                  <a:lnTo>
                    <a:pt x="738" y="934"/>
                  </a:lnTo>
                  <a:lnTo>
                    <a:pt x="738" y="934"/>
                  </a:lnTo>
                  <a:lnTo>
                    <a:pt x="750" y="924"/>
                  </a:lnTo>
                  <a:lnTo>
                    <a:pt x="760" y="914"/>
                  </a:lnTo>
                  <a:lnTo>
                    <a:pt x="770" y="905"/>
                  </a:lnTo>
                  <a:lnTo>
                    <a:pt x="770" y="905"/>
                  </a:lnTo>
                  <a:lnTo>
                    <a:pt x="772" y="900"/>
                  </a:lnTo>
                  <a:lnTo>
                    <a:pt x="775" y="895"/>
                  </a:lnTo>
                  <a:lnTo>
                    <a:pt x="777" y="886"/>
                  </a:lnTo>
                  <a:lnTo>
                    <a:pt x="780" y="882"/>
                  </a:lnTo>
                  <a:lnTo>
                    <a:pt x="783" y="879"/>
                  </a:lnTo>
                  <a:lnTo>
                    <a:pt x="788" y="876"/>
                  </a:lnTo>
                  <a:lnTo>
                    <a:pt x="794" y="875"/>
                  </a:lnTo>
                  <a:lnTo>
                    <a:pt x="794" y="875"/>
                  </a:lnTo>
                  <a:lnTo>
                    <a:pt x="807" y="875"/>
                  </a:lnTo>
                  <a:lnTo>
                    <a:pt x="818" y="876"/>
                  </a:lnTo>
                  <a:lnTo>
                    <a:pt x="824" y="880"/>
                  </a:lnTo>
                  <a:lnTo>
                    <a:pt x="826" y="882"/>
                  </a:lnTo>
                  <a:lnTo>
                    <a:pt x="827" y="884"/>
                  </a:lnTo>
                  <a:lnTo>
                    <a:pt x="827" y="884"/>
                  </a:lnTo>
                  <a:lnTo>
                    <a:pt x="821" y="907"/>
                  </a:lnTo>
                  <a:lnTo>
                    <a:pt x="805" y="951"/>
                  </a:lnTo>
                  <a:lnTo>
                    <a:pt x="788" y="997"/>
                  </a:lnTo>
                  <a:lnTo>
                    <a:pt x="781" y="1014"/>
                  </a:lnTo>
                  <a:lnTo>
                    <a:pt x="776" y="1023"/>
                  </a:lnTo>
                  <a:lnTo>
                    <a:pt x="776" y="1023"/>
                  </a:lnTo>
                  <a:lnTo>
                    <a:pt x="771" y="1031"/>
                  </a:lnTo>
                  <a:lnTo>
                    <a:pt x="763" y="1036"/>
                  </a:lnTo>
                  <a:lnTo>
                    <a:pt x="757" y="1040"/>
                  </a:lnTo>
                  <a:lnTo>
                    <a:pt x="749" y="1040"/>
                  </a:lnTo>
                  <a:lnTo>
                    <a:pt x="749" y="1040"/>
                  </a:lnTo>
                  <a:lnTo>
                    <a:pt x="732" y="1036"/>
                  </a:lnTo>
                  <a:lnTo>
                    <a:pt x="724" y="1033"/>
                  </a:lnTo>
                  <a:lnTo>
                    <a:pt x="721" y="1032"/>
                  </a:lnTo>
                  <a:lnTo>
                    <a:pt x="719" y="1029"/>
                  </a:lnTo>
                  <a:lnTo>
                    <a:pt x="696" y="988"/>
                  </a:lnTo>
                  <a:lnTo>
                    <a:pt x="703" y="982"/>
                  </a:lnTo>
                  <a:lnTo>
                    <a:pt x="703" y="982"/>
                  </a:lnTo>
                  <a:lnTo>
                    <a:pt x="678" y="939"/>
                  </a:lnTo>
                  <a:lnTo>
                    <a:pt x="678" y="939"/>
                  </a:lnTo>
                  <a:lnTo>
                    <a:pt x="674" y="937"/>
                  </a:lnTo>
                  <a:lnTo>
                    <a:pt x="670" y="934"/>
                  </a:lnTo>
                  <a:lnTo>
                    <a:pt x="657" y="926"/>
                  </a:lnTo>
                  <a:lnTo>
                    <a:pt x="657" y="926"/>
                  </a:lnTo>
                  <a:lnTo>
                    <a:pt x="647" y="920"/>
                  </a:lnTo>
                  <a:lnTo>
                    <a:pt x="642" y="914"/>
                  </a:lnTo>
                  <a:lnTo>
                    <a:pt x="635" y="908"/>
                  </a:lnTo>
                  <a:lnTo>
                    <a:pt x="627" y="899"/>
                  </a:lnTo>
                  <a:lnTo>
                    <a:pt x="618" y="887"/>
                  </a:lnTo>
                  <a:lnTo>
                    <a:pt x="596" y="852"/>
                  </a:lnTo>
                  <a:lnTo>
                    <a:pt x="596" y="852"/>
                  </a:lnTo>
                  <a:lnTo>
                    <a:pt x="554" y="780"/>
                  </a:lnTo>
                  <a:lnTo>
                    <a:pt x="537" y="754"/>
                  </a:lnTo>
                  <a:lnTo>
                    <a:pt x="537" y="754"/>
                  </a:lnTo>
                  <a:lnTo>
                    <a:pt x="510" y="765"/>
                  </a:lnTo>
                  <a:lnTo>
                    <a:pt x="485" y="775"/>
                  </a:lnTo>
                  <a:lnTo>
                    <a:pt x="467" y="784"/>
                  </a:lnTo>
                  <a:lnTo>
                    <a:pt x="467" y="784"/>
                  </a:lnTo>
                  <a:lnTo>
                    <a:pt x="442" y="794"/>
                  </a:lnTo>
                  <a:lnTo>
                    <a:pt x="405" y="809"/>
                  </a:lnTo>
                  <a:lnTo>
                    <a:pt x="369" y="823"/>
                  </a:lnTo>
                  <a:lnTo>
                    <a:pt x="342" y="833"/>
                  </a:lnTo>
                  <a:lnTo>
                    <a:pt x="342" y="833"/>
                  </a:lnTo>
                  <a:lnTo>
                    <a:pt x="322" y="843"/>
                  </a:lnTo>
                  <a:lnTo>
                    <a:pt x="294" y="853"/>
                  </a:lnTo>
                  <a:lnTo>
                    <a:pt x="261" y="863"/>
                  </a:lnTo>
                  <a:lnTo>
                    <a:pt x="261" y="863"/>
                  </a:lnTo>
                  <a:lnTo>
                    <a:pt x="243" y="916"/>
                  </a:lnTo>
                  <a:lnTo>
                    <a:pt x="222" y="977"/>
                  </a:lnTo>
                  <a:lnTo>
                    <a:pt x="222" y="977"/>
                  </a:lnTo>
                  <a:lnTo>
                    <a:pt x="214" y="1008"/>
                  </a:lnTo>
                  <a:lnTo>
                    <a:pt x="211" y="1025"/>
                  </a:lnTo>
                  <a:lnTo>
                    <a:pt x="208" y="1036"/>
                  </a:lnTo>
                  <a:lnTo>
                    <a:pt x="208" y="1036"/>
                  </a:lnTo>
                  <a:lnTo>
                    <a:pt x="205" y="1048"/>
                  </a:lnTo>
                  <a:lnTo>
                    <a:pt x="203" y="1073"/>
                  </a:lnTo>
                  <a:lnTo>
                    <a:pt x="196" y="1140"/>
                  </a:lnTo>
                  <a:lnTo>
                    <a:pt x="187" y="1241"/>
                  </a:lnTo>
                  <a:lnTo>
                    <a:pt x="187" y="1241"/>
                  </a:lnTo>
                  <a:lnTo>
                    <a:pt x="179" y="1267"/>
                  </a:lnTo>
                  <a:lnTo>
                    <a:pt x="173" y="1291"/>
                  </a:lnTo>
                  <a:lnTo>
                    <a:pt x="149" y="1296"/>
                  </a:lnTo>
                  <a:lnTo>
                    <a:pt x="156" y="1350"/>
                  </a:lnTo>
                  <a:lnTo>
                    <a:pt x="156" y="1350"/>
                  </a:lnTo>
                  <a:lnTo>
                    <a:pt x="164" y="1370"/>
                  </a:lnTo>
                  <a:lnTo>
                    <a:pt x="170" y="1389"/>
                  </a:lnTo>
                  <a:lnTo>
                    <a:pt x="173" y="1402"/>
                  </a:lnTo>
                  <a:lnTo>
                    <a:pt x="173" y="1402"/>
                  </a:lnTo>
                  <a:lnTo>
                    <a:pt x="175" y="1414"/>
                  </a:lnTo>
                  <a:lnTo>
                    <a:pt x="177" y="1427"/>
                  </a:lnTo>
                  <a:lnTo>
                    <a:pt x="178" y="1433"/>
                  </a:lnTo>
                  <a:lnTo>
                    <a:pt x="177" y="1441"/>
                  </a:lnTo>
                  <a:lnTo>
                    <a:pt x="175" y="1446"/>
                  </a:lnTo>
                  <a:lnTo>
                    <a:pt x="173" y="1453"/>
                  </a:lnTo>
                  <a:lnTo>
                    <a:pt x="173" y="1453"/>
                  </a:lnTo>
                  <a:lnTo>
                    <a:pt x="171" y="1455"/>
                  </a:lnTo>
                  <a:lnTo>
                    <a:pt x="167" y="1457"/>
                  </a:lnTo>
                  <a:lnTo>
                    <a:pt x="160" y="1461"/>
                  </a:lnTo>
                  <a:lnTo>
                    <a:pt x="149" y="1462"/>
                  </a:lnTo>
                  <a:lnTo>
                    <a:pt x="136" y="1463"/>
                  </a:lnTo>
                  <a:lnTo>
                    <a:pt x="124" y="1463"/>
                  </a:lnTo>
                  <a:lnTo>
                    <a:pt x="114" y="1462"/>
                  </a:lnTo>
                  <a:lnTo>
                    <a:pt x="106" y="1459"/>
                  </a:lnTo>
                  <a:lnTo>
                    <a:pt x="101" y="1455"/>
                  </a:lnTo>
                  <a:lnTo>
                    <a:pt x="101" y="1455"/>
                  </a:lnTo>
                  <a:lnTo>
                    <a:pt x="94" y="1446"/>
                  </a:lnTo>
                  <a:lnTo>
                    <a:pt x="88" y="1433"/>
                  </a:lnTo>
                  <a:lnTo>
                    <a:pt x="83" y="1419"/>
                  </a:lnTo>
                  <a:lnTo>
                    <a:pt x="81" y="1407"/>
                  </a:lnTo>
                  <a:lnTo>
                    <a:pt x="81" y="1369"/>
                  </a:lnTo>
                  <a:lnTo>
                    <a:pt x="81" y="1369"/>
                  </a:lnTo>
                  <a:lnTo>
                    <a:pt x="83" y="1364"/>
                  </a:lnTo>
                  <a:lnTo>
                    <a:pt x="85" y="1357"/>
                  </a:lnTo>
                  <a:lnTo>
                    <a:pt x="90" y="1348"/>
                  </a:lnTo>
                  <a:lnTo>
                    <a:pt x="90" y="1348"/>
                  </a:lnTo>
                  <a:lnTo>
                    <a:pt x="89" y="1326"/>
                  </a:lnTo>
                  <a:lnTo>
                    <a:pt x="90" y="1301"/>
                  </a:lnTo>
                  <a:lnTo>
                    <a:pt x="90" y="1301"/>
                  </a:lnTo>
                  <a:lnTo>
                    <a:pt x="88" y="1300"/>
                  </a:lnTo>
                  <a:lnTo>
                    <a:pt x="84" y="1297"/>
                  </a:lnTo>
                  <a:lnTo>
                    <a:pt x="79" y="1293"/>
                  </a:lnTo>
                  <a:lnTo>
                    <a:pt x="77" y="1291"/>
                  </a:lnTo>
                  <a:lnTo>
                    <a:pt x="76" y="1286"/>
                  </a:lnTo>
                  <a:lnTo>
                    <a:pt x="76" y="1286"/>
                  </a:lnTo>
                  <a:lnTo>
                    <a:pt x="75" y="1283"/>
                  </a:lnTo>
                  <a:lnTo>
                    <a:pt x="75" y="1283"/>
                  </a:lnTo>
                  <a:lnTo>
                    <a:pt x="72" y="1284"/>
                  </a:lnTo>
                  <a:lnTo>
                    <a:pt x="72" y="1283"/>
                  </a:lnTo>
                  <a:lnTo>
                    <a:pt x="72" y="1280"/>
                  </a:lnTo>
                  <a:lnTo>
                    <a:pt x="75" y="1263"/>
                  </a:lnTo>
                  <a:lnTo>
                    <a:pt x="75" y="1263"/>
                  </a:lnTo>
                  <a:lnTo>
                    <a:pt x="79" y="1228"/>
                  </a:lnTo>
                  <a:lnTo>
                    <a:pt x="81" y="1185"/>
                  </a:lnTo>
                  <a:lnTo>
                    <a:pt x="83" y="1116"/>
                  </a:lnTo>
                  <a:lnTo>
                    <a:pt x="83" y="1116"/>
                  </a:lnTo>
                  <a:lnTo>
                    <a:pt x="83" y="1099"/>
                  </a:lnTo>
                  <a:lnTo>
                    <a:pt x="83" y="1078"/>
                  </a:lnTo>
                  <a:lnTo>
                    <a:pt x="83" y="1056"/>
                  </a:lnTo>
                  <a:lnTo>
                    <a:pt x="83" y="1046"/>
                  </a:lnTo>
                  <a:lnTo>
                    <a:pt x="85" y="1036"/>
                  </a:lnTo>
                  <a:lnTo>
                    <a:pt x="85" y="1036"/>
                  </a:lnTo>
                  <a:lnTo>
                    <a:pt x="89" y="1015"/>
                  </a:lnTo>
                  <a:lnTo>
                    <a:pt x="93" y="989"/>
                  </a:lnTo>
                  <a:lnTo>
                    <a:pt x="98" y="954"/>
                  </a:lnTo>
                  <a:lnTo>
                    <a:pt x="98" y="954"/>
                  </a:lnTo>
                  <a:lnTo>
                    <a:pt x="103" y="901"/>
                  </a:lnTo>
                  <a:lnTo>
                    <a:pt x="103" y="901"/>
                  </a:lnTo>
                  <a:lnTo>
                    <a:pt x="114" y="876"/>
                  </a:lnTo>
                  <a:lnTo>
                    <a:pt x="119" y="860"/>
                  </a:lnTo>
                  <a:lnTo>
                    <a:pt x="122" y="853"/>
                  </a:lnTo>
                  <a:lnTo>
                    <a:pt x="122" y="849"/>
                  </a:lnTo>
                  <a:lnTo>
                    <a:pt x="122" y="849"/>
                  </a:lnTo>
                  <a:lnTo>
                    <a:pt x="118" y="848"/>
                  </a:lnTo>
                  <a:lnTo>
                    <a:pt x="111" y="845"/>
                  </a:lnTo>
                  <a:lnTo>
                    <a:pt x="92" y="840"/>
                  </a:lnTo>
                  <a:lnTo>
                    <a:pt x="81" y="836"/>
                  </a:lnTo>
                  <a:lnTo>
                    <a:pt x="71" y="831"/>
                  </a:lnTo>
                  <a:lnTo>
                    <a:pt x="62" y="823"/>
                  </a:lnTo>
                  <a:lnTo>
                    <a:pt x="58" y="819"/>
                  </a:lnTo>
                  <a:lnTo>
                    <a:pt x="55" y="815"/>
                  </a:lnTo>
                  <a:lnTo>
                    <a:pt x="55" y="815"/>
                  </a:lnTo>
                  <a:lnTo>
                    <a:pt x="51" y="805"/>
                  </a:lnTo>
                  <a:lnTo>
                    <a:pt x="49" y="794"/>
                  </a:lnTo>
                  <a:lnTo>
                    <a:pt x="47" y="785"/>
                  </a:lnTo>
                  <a:lnTo>
                    <a:pt x="46" y="776"/>
                  </a:lnTo>
                  <a:lnTo>
                    <a:pt x="46" y="759"/>
                  </a:lnTo>
                  <a:lnTo>
                    <a:pt x="47" y="754"/>
                  </a:lnTo>
                  <a:lnTo>
                    <a:pt x="49" y="748"/>
                  </a:lnTo>
                  <a:lnTo>
                    <a:pt x="49" y="748"/>
                  </a:lnTo>
                  <a:lnTo>
                    <a:pt x="54" y="737"/>
                  </a:lnTo>
                  <a:lnTo>
                    <a:pt x="62" y="718"/>
                  </a:lnTo>
                  <a:lnTo>
                    <a:pt x="67" y="709"/>
                  </a:lnTo>
                  <a:lnTo>
                    <a:pt x="72" y="701"/>
                  </a:lnTo>
                  <a:lnTo>
                    <a:pt x="77" y="695"/>
                  </a:lnTo>
                  <a:lnTo>
                    <a:pt x="83" y="692"/>
                  </a:lnTo>
                  <a:lnTo>
                    <a:pt x="83" y="692"/>
                  </a:lnTo>
                  <a:lnTo>
                    <a:pt x="98" y="688"/>
                  </a:lnTo>
                  <a:lnTo>
                    <a:pt x="103" y="688"/>
                  </a:lnTo>
                  <a:lnTo>
                    <a:pt x="114" y="690"/>
                  </a:lnTo>
                  <a:lnTo>
                    <a:pt x="124" y="652"/>
                  </a:lnTo>
                  <a:lnTo>
                    <a:pt x="124" y="652"/>
                  </a:lnTo>
                  <a:lnTo>
                    <a:pt x="119" y="650"/>
                  </a:lnTo>
                  <a:lnTo>
                    <a:pt x="115" y="647"/>
                  </a:lnTo>
                  <a:lnTo>
                    <a:pt x="114" y="644"/>
                  </a:lnTo>
                  <a:lnTo>
                    <a:pt x="113" y="641"/>
                  </a:lnTo>
                  <a:lnTo>
                    <a:pt x="113" y="641"/>
                  </a:lnTo>
                  <a:lnTo>
                    <a:pt x="113" y="633"/>
                  </a:lnTo>
                  <a:lnTo>
                    <a:pt x="113" y="624"/>
                  </a:lnTo>
                  <a:lnTo>
                    <a:pt x="114" y="609"/>
                  </a:lnTo>
                  <a:lnTo>
                    <a:pt x="114" y="609"/>
                  </a:lnTo>
                  <a:lnTo>
                    <a:pt x="116" y="584"/>
                  </a:lnTo>
                  <a:lnTo>
                    <a:pt x="119" y="534"/>
                  </a:lnTo>
                  <a:lnTo>
                    <a:pt x="120" y="482"/>
                  </a:lnTo>
                  <a:lnTo>
                    <a:pt x="122" y="450"/>
                  </a:lnTo>
                  <a:lnTo>
                    <a:pt x="122" y="450"/>
                  </a:lnTo>
                  <a:lnTo>
                    <a:pt x="122" y="433"/>
                  </a:lnTo>
                  <a:lnTo>
                    <a:pt x="123" y="414"/>
                  </a:lnTo>
                  <a:lnTo>
                    <a:pt x="123" y="398"/>
                  </a:lnTo>
                  <a:lnTo>
                    <a:pt x="123" y="393"/>
                  </a:lnTo>
                  <a:lnTo>
                    <a:pt x="123" y="390"/>
                  </a:lnTo>
                  <a:lnTo>
                    <a:pt x="123" y="390"/>
                  </a:lnTo>
                  <a:lnTo>
                    <a:pt x="101" y="377"/>
                  </a:lnTo>
                  <a:lnTo>
                    <a:pt x="88" y="367"/>
                  </a:lnTo>
                  <a:lnTo>
                    <a:pt x="83" y="362"/>
                  </a:lnTo>
                  <a:lnTo>
                    <a:pt x="80" y="358"/>
                  </a:lnTo>
                  <a:lnTo>
                    <a:pt x="80" y="358"/>
                  </a:lnTo>
                  <a:lnTo>
                    <a:pt x="77" y="350"/>
                  </a:lnTo>
                  <a:lnTo>
                    <a:pt x="77" y="342"/>
                  </a:lnTo>
                  <a:lnTo>
                    <a:pt x="76" y="333"/>
                  </a:lnTo>
                  <a:lnTo>
                    <a:pt x="76" y="333"/>
                  </a:lnTo>
                  <a:lnTo>
                    <a:pt x="43" y="296"/>
                  </a:lnTo>
                  <a:lnTo>
                    <a:pt x="20" y="268"/>
                  </a:lnTo>
                  <a:lnTo>
                    <a:pt x="12" y="257"/>
                  </a:lnTo>
                  <a:lnTo>
                    <a:pt x="7" y="249"/>
                  </a:lnTo>
                  <a:lnTo>
                    <a:pt x="7" y="249"/>
                  </a:lnTo>
                  <a:lnTo>
                    <a:pt x="3" y="241"/>
                  </a:lnTo>
                  <a:lnTo>
                    <a:pt x="0" y="235"/>
                  </a:lnTo>
                  <a:lnTo>
                    <a:pt x="0" y="228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32" y="153"/>
                  </a:lnTo>
                  <a:lnTo>
                    <a:pt x="52" y="102"/>
                  </a:lnTo>
                  <a:lnTo>
                    <a:pt x="62" y="77"/>
                  </a:lnTo>
                  <a:lnTo>
                    <a:pt x="62" y="77"/>
                  </a:lnTo>
                  <a:lnTo>
                    <a:pt x="62" y="61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2" y="31"/>
                  </a:lnTo>
                  <a:lnTo>
                    <a:pt x="62" y="23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71" y="5"/>
                  </a:lnTo>
                  <a:lnTo>
                    <a:pt x="73" y="1"/>
                  </a:lnTo>
                  <a:lnTo>
                    <a:pt x="76" y="0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83" y="2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6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2" y="4"/>
                  </a:lnTo>
                  <a:lnTo>
                    <a:pt x="114" y="11"/>
                  </a:lnTo>
                  <a:lnTo>
                    <a:pt x="119" y="15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2" y="19"/>
                  </a:lnTo>
                  <a:lnTo>
                    <a:pt x="124" y="19"/>
                  </a:lnTo>
                  <a:lnTo>
                    <a:pt x="126" y="21"/>
                  </a:lnTo>
                  <a:lnTo>
                    <a:pt x="127" y="24"/>
                  </a:lnTo>
                  <a:lnTo>
                    <a:pt x="127" y="44"/>
                  </a:lnTo>
                  <a:lnTo>
                    <a:pt x="127" y="44"/>
                  </a:lnTo>
                  <a:lnTo>
                    <a:pt x="127" y="56"/>
                  </a:lnTo>
                  <a:lnTo>
                    <a:pt x="126" y="60"/>
                  </a:lnTo>
                  <a:lnTo>
                    <a:pt x="123" y="66"/>
                  </a:lnTo>
                  <a:lnTo>
                    <a:pt x="123" y="66"/>
                  </a:lnTo>
                  <a:lnTo>
                    <a:pt x="115" y="81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07" y="91"/>
                  </a:lnTo>
                  <a:lnTo>
                    <a:pt x="105" y="95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92" y="167"/>
                  </a:lnTo>
                  <a:lnTo>
                    <a:pt x="80" y="226"/>
                  </a:lnTo>
                  <a:lnTo>
                    <a:pt x="122" y="253"/>
                  </a:lnTo>
                  <a:lnTo>
                    <a:pt x="122" y="253"/>
                  </a:lnTo>
                  <a:lnTo>
                    <a:pt x="127" y="254"/>
                  </a:lnTo>
                  <a:lnTo>
                    <a:pt x="139" y="257"/>
                  </a:lnTo>
                  <a:lnTo>
                    <a:pt x="139" y="25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63B20D6-5238-4356-8ABA-AE8BCE7CECD8}"/>
              </a:ext>
            </a:extLst>
          </p:cNvPr>
          <p:cNvGrpSpPr/>
          <p:nvPr/>
        </p:nvGrpSpPr>
        <p:grpSpPr>
          <a:xfrm>
            <a:off x="3597797" y="3736979"/>
            <a:ext cx="2619579" cy="2382499"/>
            <a:chOff x="3597797" y="3736979"/>
            <a:chExt cx="2619579" cy="2382499"/>
          </a:xfrm>
        </p:grpSpPr>
        <p:sp>
          <p:nvSpPr>
            <p:cNvPr id="3" name="Freeform 15">
              <a:extLst>
                <a:ext uri="{FF2B5EF4-FFF2-40B4-BE49-F238E27FC236}">
                  <a16:creationId xmlns:a16="http://schemas.microsoft.com/office/drawing/2014/main" id="{B6289091-0EDB-4E56-AB12-8C53E16D5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430" y="3736979"/>
              <a:ext cx="2174946" cy="1103275"/>
            </a:xfrm>
            <a:custGeom>
              <a:avLst/>
              <a:gdLst>
                <a:gd name="T0" fmla="*/ 0 w 1514"/>
                <a:gd name="T1" fmla="*/ 86 h 768"/>
                <a:gd name="T2" fmla="*/ 4 w 1514"/>
                <a:gd name="T3" fmla="*/ 102 h 768"/>
                <a:gd name="T4" fmla="*/ 44 w 1514"/>
                <a:gd name="T5" fmla="*/ 144 h 768"/>
                <a:gd name="T6" fmla="*/ 125 w 1514"/>
                <a:gd name="T7" fmla="*/ 201 h 768"/>
                <a:gd name="T8" fmla="*/ 244 w 1514"/>
                <a:gd name="T9" fmla="*/ 269 h 768"/>
                <a:gd name="T10" fmla="*/ 394 w 1514"/>
                <a:gd name="T11" fmla="*/ 345 h 768"/>
                <a:gd name="T12" fmla="*/ 497 w 1514"/>
                <a:gd name="T13" fmla="*/ 431 h 768"/>
                <a:gd name="T14" fmla="*/ 467 w 1514"/>
                <a:gd name="T15" fmla="*/ 527 h 768"/>
                <a:gd name="T16" fmla="*/ 450 w 1514"/>
                <a:gd name="T17" fmla="*/ 612 h 768"/>
                <a:gd name="T18" fmla="*/ 447 w 1514"/>
                <a:gd name="T19" fmla="*/ 682 h 768"/>
                <a:gd name="T20" fmla="*/ 458 w 1514"/>
                <a:gd name="T21" fmla="*/ 734 h 768"/>
                <a:gd name="T22" fmla="*/ 475 w 1514"/>
                <a:gd name="T23" fmla="*/ 757 h 768"/>
                <a:gd name="T24" fmla="*/ 486 w 1514"/>
                <a:gd name="T25" fmla="*/ 764 h 768"/>
                <a:gd name="T26" fmla="*/ 504 w 1514"/>
                <a:gd name="T27" fmla="*/ 768 h 768"/>
                <a:gd name="T28" fmla="*/ 542 w 1514"/>
                <a:gd name="T29" fmla="*/ 761 h 768"/>
                <a:gd name="T30" fmla="*/ 594 w 1514"/>
                <a:gd name="T31" fmla="*/ 728 h 768"/>
                <a:gd name="T32" fmla="*/ 650 w 1514"/>
                <a:gd name="T33" fmla="*/ 673 h 768"/>
                <a:gd name="T34" fmla="*/ 708 w 1514"/>
                <a:gd name="T35" fmla="*/ 597 h 768"/>
                <a:gd name="T36" fmla="*/ 763 w 1514"/>
                <a:gd name="T37" fmla="*/ 507 h 768"/>
                <a:gd name="T38" fmla="*/ 908 w 1514"/>
                <a:gd name="T39" fmla="*/ 562 h 768"/>
                <a:gd name="T40" fmla="*/ 1107 w 1514"/>
                <a:gd name="T41" fmla="*/ 632 h 768"/>
                <a:gd name="T42" fmla="*/ 1279 w 1514"/>
                <a:gd name="T43" fmla="*/ 683 h 768"/>
                <a:gd name="T44" fmla="*/ 1411 w 1514"/>
                <a:gd name="T45" fmla="*/ 712 h 768"/>
                <a:gd name="T46" fmla="*/ 1482 w 1514"/>
                <a:gd name="T47" fmla="*/ 717 h 768"/>
                <a:gd name="T48" fmla="*/ 1506 w 1514"/>
                <a:gd name="T49" fmla="*/ 711 h 768"/>
                <a:gd name="T50" fmla="*/ 1514 w 1514"/>
                <a:gd name="T51" fmla="*/ 703 h 768"/>
                <a:gd name="T52" fmla="*/ 1510 w 1514"/>
                <a:gd name="T53" fmla="*/ 685 h 768"/>
                <a:gd name="T54" fmla="*/ 1490 w 1514"/>
                <a:gd name="T55" fmla="*/ 661 h 768"/>
                <a:gd name="T56" fmla="*/ 1409 w 1514"/>
                <a:gd name="T57" fmla="*/ 601 h 768"/>
                <a:gd name="T58" fmla="*/ 1281 w 1514"/>
                <a:gd name="T59" fmla="*/ 525 h 768"/>
                <a:gd name="T60" fmla="*/ 1113 w 1514"/>
                <a:gd name="T61" fmla="*/ 440 h 768"/>
                <a:gd name="T62" fmla="*/ 917 w 1514"/>
                <a:gd name="T63" fmla="*/ 352 h 768"/>
                <a:gd name="T64" fmla="*/ 857 w 1514"/>
                <a:gd name="T65" fmla="*/ 290 h 768"/>
                <a:gd name="T66" fmla="*/ 880 w 1514"/>
                <a:gd name="T67" fmla="*/ 204 h 768"/>
                <a:gd name="T68" fmla="*/ 891 w 1514"/>
                <a:gd name="T69" fmla="*/ 129 h 768"/>
                <a:gd name="T70" fmla="*/ 889 w 1514"/>
                <a:gd name="T71" fmla="*/ 68 h 768"/>
                <a:gd name="T72" fmla="*/ 875 w 1514"/>
                <a:gd name="T73" fmla="*/ 25 h 768"/>
                <a:gd name="T74" fmla="*/ 849 w 1514"/>
                <a:gd name="T75" fmla="*/ 3 h 768"/>
                <a:gd name="T76" fmla="*/ 824 w 1514"/>
                <a:gd name="T77" fmla="*/ 0 h 768"/>
                <a:gd name="T78" fmla="*/ 782 w 1514"/>
                <a:gd name="T79" fmla="*/ 14 h 768"/>
                <a:gd name="T80" fmla="*/ 735 w 1514"/>
                <a:gd name="T81" fmla="*/ 48 h 768"/>
                <a:gd name="T82" fmla="*/ 684 w 1514"/>
                <a:gd name="T83" fmla="*/ 102 h 768"/>
                <a:gd name="T84" fmla="*/ 632 w 1514"/>
                <a:gd name="T85" fmla="*/ 170 h 768"/>
                <a:gd name="T86" fmla="*/ 598 w 1514"/>
                <a:gd name="T87" fmla="*/ 222 h 768"/>
                <a:gd name="T88" fmla="*/ 320 w 1514"/>
                <a:gd name="T89" fmla="*/ 128 h 768"/>
                <a:gd name="T90" fmla="*/ 187 w 1514"/>
                <a:gd name="T91" fmla="*/ 93 h 768"/>
                <a:gd name="T92" fmla="*/ 85 w 1514"/>
                <a:gd name="T93" fmla="*/ 73 h 768"/>
                <a:gd name="T94" fmla="*/ 21 w 1514"/>
                <a:gd name="T95" fmla="*/ 72 h 768"/>
                <a:gd name="T96" fmla="*/ 5 w 1514"/>
                <a:gd name="T97" fmla="*/ 8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4" h="768">
                  <a:moveTo>
                    <a:pt x="1" y="82"/>
                  </a:moveTo>
                  <a:lnTo>
                    <a:pt x="1" y="82"/>
                  </a:lnTo>
                  <a:lnTo>
                    <a:pt x="0" y="86"/>
                  </a:lnTo>
                  <a:lnTo>
                    <a:pt x="0" y="91"/>
                  </a:lnTo>
                  <a:lnTo>
                    <a:pt x="1" y="95"/>
                  </a:lnTo>
                  <a:lnTo>
                    <a:pt x="4" y="102"/>
                  </a:lnTo>
                  <a:lnTo>
                    <a:pt x="12" y="114"/>
                  </a:lnTo>
                  <a:lnTo>
                    <a:pt x="26" y="128"/>
                  </a:lnTo>
                  <a:lnTo>
                    <a:pt x="44" y="144"/>
                  </a:lnTo>
                  <a:lnTo>
                    <a:pt x="66" y="162"/>
                  </a:lnTo>
                  <a:lnTo>
                    <a:pt x="94" y="180"/>
                  </a:lnTo>
                  <a:lnTo>
                    <a:pt x="125" y="201"/>
                  </a:lnTo>
                  <a:lnTo>
                    <a:pt x="160" y="222"/>
                  </a:lnTo>
                  <a:lnTo>
                    <a:pt x="201" y="244"/>
                  </a:lnTo>
                  <a:lnTo>
                    <a:pt x="244" y="269"/>
                  </a:lnTo>
                  <a:lnTo>
                    <a:pt x="291" y="293"/>
                  </a:lnTo>
                  <a:lnTo>
                    <a:pt x="341" y="319"/>
                  </a:lnTo>
                  <a:lnTo>
                    <a:pt x="394" y="345"/>
                  </a:lnTo>
                  <a:lnTo>
                    <a:pt x="511" y="399"/>
                  </a:lnTo>
                  <a:lnTo>
                    <a:pt x="511" y="399"/>
                  </a:lnTo>
                  <a:lnTo>
                    <a:pt x="497" y="431"/>
                  </a:lnTo>
                  <a:lnTo>
                    <a:pt x="486" y="464"/>
                  </a:lnTo>
                  <a:lnTo>
                    <a:pt x="475" y="495"/>
                  </a:lnTo>
                  <a:lnTo>
                    <a:pt x="467" y="527"/>
                  </a:lnTo>
                  <a:lnTo>
                    <a:pt x="460" y="555"/>
                  </a:lnTo>
                  <a:lnTo>
                    <a:pt x="454" y="584"/>
                  </a:lnTo>
                  <a:lnTo>
                    <a:pt x="450" y="612"/>
                  </a:lnTo>
                  <a:lnTo>
                    <a:pt x="448" y="636"/>
                  </a:lnTo>
                  <a:lnTo>
                    <a:pt x="447" y="660"/>
                  </a:lnTo>
                  <a:lnTo>
                    <a:pt x="447" y="682"/>
                  </a:lnTo>
                  <a:lnTo>
                    <a:pt x="449" y="702"/>
                  </a:lnTo>
                  <a:lnTo>
                    <a:pt x="453" y="719"/>
                  </a:lnTo>
                  <a:lnTo>
                    <a:pt x="458" y="734"/>
                  </a:lnTo>
                  <a:lnTo>
                    <a:pt x="466" y="747"/>
                  </a:lnTo>
                  <a:lnTo>
                    <a:pt x="470" y="753"/>
                  </a:lnTo>
                  <a:lnTo>
                    <a:pt x="475" y="757"/>
                  </a:lnTo>
                  <a:lnTo>
                    <a:pt x="479" y="761"/>
                  </a:lnTo>
                  <a:lnTo>
                    <a:pt x="486" y="764"/>
                  </a:lnTo>
                  <a:lnTo>
                    <a:pt x="486" y="764"/>
                  </a:lnTo>
                  <a:lnTo>
                    <a:pt x="491" y="767"/>
                  </a:lnTo>
                  <a:lnTo>
                    <a:pt x="497" y="768"/>
                  </a:lnTo>
                  <a:lnTo>
                    <a:pt x="504" y="768"/>
                  </a:lnTo>
                  <a:lnTo>
                    <a:pt x="512" y="768"/>
                  </a:lnTo>
                  <a:lnTo>
                    <a:pt x="526" y="767"/>
                  </a:lnTo>
                  <a:lnTo>
                    <a:pt x="542" y="761"/>
                  </a:lnTo>
                  <a:lnTo>
                    <a:pt x="559" y="753"/>
                  </a:lnTo>
                  <a:lnTo>
                    <a:pt x="576" y="742"/>
                  </a:lnTo>
                  <a:lnTo>
                    <a:pt x="594" y="728"/>
                  </a:lnTo>
                  <a:lnTo>
                    <a:pt x="612" y="712"/>
                  </a:lnTo>
                  <a:lnTo>
                    <a:pt x="631" y="694"/>
                  </a:lnTo>
                  <a:lnTo>
                    <a:pt x="650" y="673"/>
                  </a:lnTo>
                  <a:lnTo>
                    <a:pt x="669" y="649"/>
                  </a:lnTo>
                  <a:lnTo>
                    <a:pt x="688" y="625"/>
                  </a:lnTo>
                  <a:lnTo>
                    <a:pt x="708" y="597"/>
                  </a:lnTo>
                  <a:lnTo>
                    <a:pt x="726" y="568"/>
                  </a:lnTo>
                  <a:lnTo>
                    <a:pt x="744" y="538"/>
                  </a:lnTo>
                  <a:lnTo>
                    <a:pt x="763" y="507"/>
                  </a:lnTo>
                  <a:lnTo>
                    <a:pt x="763" y="507"/>
                  </a:lnTo>
                  <a:lnTo>
                    <a:pt x="836" y="536"/>
                  </a:lnTo>
                  <a:lnTo>
                    <a:pt x="908" y="562"/>
                  </a:lnTo>
                  <a:lnTo>
                    <a:pt x="977" y="588"/>
                  </a:lnTo>
                  <a:lnTo>
                    <a:pt x="1043" y="612"/>
                  </a:lnTo>
                  <a:lnTo>
                    <a:pt x="1107" y="632"/>
                  </a:lnTo>
                  <a:lnTo>
                    <a:pt x="1168" y="652"/>
                  </a:lnTo>
                  <a:lnTo>
                    <a:pt x="1225" y="669"/>
                  </a:lnTo>
                  <a:lnTo>
                    <a:pt x="1279" y="683"/>
                  </a:lnTo>
                  <a:lnTo>
                    <a:pt x="1327" y="697"/>
                  </a:lnTo>
                  <a:lnTo>
                    <a:pt x="1371" y="706"/>
                  </a:lnTo>
                  <a:lnTo>
                    <a:pt x="1411" y="712"/>
                  </a:lnTo>
                  <a:lnTo>
                    <a:pt x="1443" y="717"/>
                  </a:lnTo>
                  <a:lnTo>
                    <a:pt x="1471" y="719"/>
                  </a:lnTo>
                  <a:lnTo>
                    <a:pt x="1482" y="717"/>
                  </a:lnTo>
                  <a:lnTo>
                    <a:pt x="1492" y="716"/>
                  </a:lnTo>
                  <a:lnTo>
                    <a:pt x="1499" y="714"/>
                  </a:lnTo>
                  <a:lnTo>
                    <a:pt x="1506" y="711"/>
                  </a:lnTo>
                  <a:lnTo>
                    <a:pt x="1511" y="707"/>
                  </a:lnTo>
                  <a:lnTo>
                    <a:pt x="1514" y="703"/>
                  </a:lnTo>
                  <a:lnTo>
                    <a:pt x="1514" y="703"/>
                  </a:lnTo>
                  <a:lnTo>
                    <a:pt x="1514" y="698"/>
                  </a:lnTo>
                  <a:lnTo>
                    <a:pt x="1512" y="691"/>
                  </a:lnTo>
                  <a:lnTo>
                    <a:pt x="1510" y="685"/>
                  </a:lnTo>
                  <a:lnTo>
                    <a:pt x="1505" y="678"/>
                  </a:lnTo>
                  <a:lnTo>
                    <a:pt x="1498" y="670"/>
                  </a:lnTo>
                  <a:lnTo>
                    <a:pt x="1490" y="661"/>
                  </a:lnTo>
                  <a:lnTo>
                    <a:pt x="1469" y="643"/>
                  </a:lnTo>
                  <a:lnTo>
                    <a:pt x="1443" y="622"/>
                  </a:lnTo>
                  <a:lnTo>
                    <a:pt x="1409" y="601"/>
                  </a:lnTo>
                  <a:lnTo>
                    <a:pt x="1371" y="576"/>
                  </a:lnTo>
                  <a:lnTo>
                    <a:pt x="1328" y="551"/>
                  </a:lnTo>
                  <a:lnTo>
                    <a:pt x="1281" y="525"/>
                  </a:lnTo>
                  <a:lnTo>
                    <a:pt x="1229" y="498"/>
                  </a:lnTo>
                  <a:lnTo>
                    <a:pt x="1173" y="469"/>
                  </a:lnTo>
                  <a:lnTo>
                    <a:pt x="1113" y="440"/>
                  </a:lnTo>
                  <a:lnTo>
                    <a:pt x="1050" y="410"/>
                  </a:lnTo>
                  <a:lnTo>
                    <a:pt x="985" y="380"/>
                  </a:lnTo>
                  <a:lnTo>
                    <a:pt x="917" y="352"/>
                  </a:lnTo>
                  <a:lnTo>
                    <a:pt x="848" y="321"/>
                  </a:lnTo>
                  <a:lnTo>
                    <a:pt x="848" y="321"/>
                  </a:lnTo>
                  <a:lnTo>
                    <a:pt x="857" y="290"/>
                  </a:lnTo>
                  <a:lnTo>
                    <a:pt x="866" y="260"/>
                  </a:lnTo>
                  <a:lnTo>
                    <a:pt x="874" y="231"/>
                  </a:lnTo>
                  <a:lnTo>
                    <a:pt x="880" y="204"/>
                  </a:lnTo>
                  <a:lnTo>
                    <a:pt x="885" y="178"/>
                  </a:lnTo>
                  <a:lnTo>
                    <a:pt x="889" y="153"/>
                  </a:lnTo>
                  <a:lnTo>
                    <a:pt x="891" y="129"/>
                  </a:lnTo>
                  <a:lnTo>
                    <a:pt x="892" y="107"/>
                  </a:lnTo>
                  <a:lnTo>
                    <a:pt x="892" y="86"/>
                  </a:lnTo>
                  <a:lnTo>
                    <a:pt x="889" y="68"/>
                  </a:lnTo>
                  <a:lnTo>
                    <a:pt x="887" y="52"/>
                  </a:lnTo>
                  <a:lnTo>
                    <a:pt x="882" y="37"/>
                  </a:lnTo>
                  <a:lnTo>
                    <a:pt x="875" y="25"/>
                  </a:lnTo>
                  <a:lnTo>
                    <a:pt x="867" y="14"/>
                  </a:lnTo>
                  <a:lnTo>
                    <a:pt x="859" y="8"/>
                  </a:lnTo>
                  <a:lnTo>
                    <a:pt x="849" y="3"/>
                  </a:lnTo>
                  <a:lnTo>
                    <a:pt x="849" y="3"/>
                  </a:lnTo>
                  <a:lnTo>
                    <a:pt x="837" y="0"/>
                  </a:lnTo>
                  <a:lnTo>
                    <a:pt x="824" y="0"/>
                  </a:lnTo>
                  <a:lnTo>
                    <a:pt x="811" y="3"/>
                  </a:lnTo>
                  <a:lnTo>
                    <a:pt x="798" y="7"/>
                  </a:lnTo>
                  <a:lnTo>
                    <a:pt x="782" y="14"/>
                  </a:lnTo>
                  <a:lnTo>
                    <a:pt x="767" y="24"/>
                  </a:lnTo>
                  <a:lnTo>
                    <a:pt x="751" y="35"/>
                  </a:lnTo>
                  <a:lnTo>
                    <a:pt x="735" y="48"/>
                  </a:lnTo>
                  <a:lnTo>
                    <a:pt x="718" y="64"/>
                  </a:lnTo>
                  <a:lnTo>
                    <a:pt x="701" y="82"/>
                  </a:lnTo>
                  <a:lnTo>
                    <a:pt x="684" y="102"/>
                  </a:lnTo>
                  <a:lnTo>
                    <a:pt x="667" y="123"/>
                  </a:lnTo>
                  <a:lnTo>
                    <a:pt x="649" y="145"/>
                  </a:lnTo>
                  <a:lnTo>
                    <a:pt x="632" y="170"/>
                  </a:lnTo>
                  <a:lnTo>
                    <a:pt x="615" y="196"/>
                  </a:lnTo>
                  <a:lnTo>
                    <a:pt x="598" y="222"/>
                  </a:lnTo>
                  <a:lnTo>
                    <a:pt x="598" y="222"/>
                  </a:lnTo>
                  <a:lnTo>
                    <a:pt x="479" y="180"/>
                  </a:lnTo>
                  <a:lnTo>
                    <a:pt x="371" y="144"/>
                  </a:lnTo>
                  <a:lnTo>
                    <a:pt x="320" y="128"/>
                  </a:lnTo>
                  <a:lnTo>
                    <a:pt x="273" y="115"/>
                  </a:lnTo>
                  <a:lnTo>
                    <a:pt x="227" y="103"/>
                  </a:lnTo>
                  <a:lnTo>
                    <a:pt x="187" y="93"/>
                  </a:lnTo>
                  <a:lnTo>
                    <a:pt x="149" y="84"/>
                  </a:lnTo>
                  <a:lnTo>
                    <a:pt x="115" y="78"/>
                  </a:lnTo>
                  <a:lnTo>
                    <a:pt x="85" y="73"/>
                  </a:lnTo>
                  <a:lnTo>
                    <a:pt x="59" y="71"/>
                  </a:lnTo>
                  <a:lnTo>
                    <a:pt x="38" y="71"/>
                  </a:lnTo>
                  <a:lnTo>
                    <a:pt x="21" y="72"/>
                  </a:lnTo>
                  <a:lnTo>
                    <a:pt x="14" y="74"/>
                  </a:lnTo>
                  <a:lnTo>
                    <a:pt x="9" y="76"/>
                  </a:lnTo>
                  <a:lnTo>
                    <a:pt x="5" y="80"/>
                  </a:lnTo>
                  <a:lnTo>
                    <a:pt x="1" y="82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5FC6867C-333A-434D-9F68-E9352D30E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797" y="5471364"/>
              <a:ext cx="342054" cy="324233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465285DB-B5EE-4E76-B026-3156272AB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3555" y="3952457"/>
              <a:ext cx="2591488" cy="2167021"/>
            </a:xfrm>
            <a:custGeom>
              <a:avLst/>
              <a:gdLst>
                <a:gd name="T0" fmla="*/ 239 w 1044"/>
                <a:gd name="T1" fmla="*/ 21 h 873"/>
                <a:gd name="T2" fmla="*/ 281 w 1044"/>
                <a:gd name="T3" fmla="*/ 150 h 873"/>
                <a:gd name="T4" fmla="*/ 325 w 1044"/>
                <a:gd name="T5" fmla="*/ 216 h 873"/>
                <a:gd name="T6" fmla="*/ 460 w 1044"/>
                <a:gd name="T7" fmla="*/ 388 h 873"/>
                <a:gd name="T8" fmla="*/ 477 w 1044"/>
                <a:gd name="T9" fmla="*/ 574 h 873"/>
                <a:gd name="T10" fmla="*/ 377 w 1044"/>
                <a:gd name="T11" fmla="*/ 559 h 873"/>
                <a:gd name="T12" fmla="*/ 103 w 1044"/>
                <a:gd name="T13" fmla="*/ 613 h 873"/>
                <a:gd name="T14" fmla="*/ 35 w 1044"/>
                <a:gd name="T15" fmla="*/ 584 h 873"/>
                <a:gd name="T16" fmla="*/ 1 w 1044"/>
                <a:gd name="T17" fmla="*/ 572 h 873"/>
                <a:gd name="T18" fmla="*/ 27 w 1044"/>
                <a:gd name="T19" fmla="*/ 634 h 873"/>
                <a:gd name="T20" fmla="*/ 68 w 1044"/>
                <a:gd name="T21" fmla="*/ 694 h 873"/>
                <a:gd name="T22" fmla="*/ 345 w 1044"/>
                <a:gd name="T23" fmla="*/ 650 h 873"/>
                <a:gd name="T24" fmla="*/ 508 w 1044"/>
                <a:gd name="T25" fmla="*/ 737 h 873"/>
                <a:gd name="T26" fmla="*/ 619 w 1044"/>
                <a:gd name="T27" fmla="*/ 762 h 873"/>
                <a:gd name="T28" fmla="*/ 667 w 1044"/>
                <a:gd name="T29" fmla="*/ 847 h 873"/>
                <a:gd name="T30" fmla="*/ 711 w 1044"/>
                <a:gd name="T31" fmla="*/ 866 h 873"/>
                <a:gd name="T32" fmla="*/ 733 w 1044"/>
                <a:gd name="T33" fmla="*/ 844 h 873"/>
                <a:gd name="T34" fmla="*/ 742 w 1044"/>
                <a:gd name="T35" fmla="*/ 789 h 873"/>
                <a:gd name="T36" fmla="*/ 750 w 1044"/>
                <a:gd name="T37" fmla="*/ 763 h 873"/>
                <a:gd name="T38" fmla="*/ 743 w 1044"/>
                <a:gd name="T39" fmla="*/ 751 h 873"/>
                <a:gd name="T40" fmla="*/ 708 w 1044"/>
                <a:gd name="T41" fmla="*/ 720 h 873"/>
                <a:gd name="T42" fmla="*/ 748 w 1044"/>
                <a:gd name="T43" fmla="*/ 734 h 873"/>
                <a:gd name="T44" fmla="*/ 741 w 1044"/>
                <a:gd name="T45" fmla="*/ 716 h 873"/>
                <a:gd name="T46" fmla="*/ 755 w 1044"/>
                <a:gd name="T47" fmla="*/ 690 h 873"/>
                <a:gd name="T48" fmla="*/ 831 w 1044"/>
                <a:gd name="T49" fmla="*/ 627 h 873"/>
                <a:gd name="T50" fmla="*/ 924 w 1044"/>
                <a:gd name="T51" fmla="*/ 566 h 873"/>
                <a:gd name="T52" fmla="*/ 969 w 1044"/>
                <a:gd name="T53" fmla="*/ 525 h 873"/>
                <a:gd name="T54" fmla="*/ 1040 w 1044"/>
                <a:gd name="T55" fmla="*/ 331 h 873"/>
                <a:gd name="T56" fmla="*/ 1027 w 1044"/>
                <a:gd name="T57" fmla="*/ 322 h 873"/>
                <a:gd name="T58" fmla="*/ 1014 w 1044"/>
                <a:gd name="T59" fmla="*/ 318 h 873"/>
                <a:gd name="T60" fmla="*/ 984 w 1044"/>
                <a:gd name="T61" fmla="*/ 366 h 873"/>
                <a:gd name="T62" fmla="*/ 913 w 1044"/>
                <a:gd name="T63" fmla="*/ 491 h 873"/>
                <a:gd name="T64" fmla="*/ 849 w 1044"/>
                <a:gd name="T65" fmla="*/ 456 h 873"/>
                <a:gd name="T66" fmla="*/ 833 w 1044"/>
                <a:gd name="T67" fmla="*/ 412 h 873"/>
                <a:gd name="T68" fmla="*/ 859 w 1044"/>
                <a:gd name="T69" fmla="*/ 383 h 873"/>
                <a:gd name="T70" fmla="*/ 856 w 1044"/>
                <a:gd name="T71" fmla="*/ 299 h 873"/>
                <a:gd name="T72" fmla="*/ 831 w 1044"/>
                <a:gd name="T73" fmla="*/ 278 h 873"/>
                <a:gd name="T74" fmla="*/ 790 w 1044"/>
                <a:gd name="T75" fmla="*/ 264 h 873"/>
                <a:gd name="T76" fmla="*/ 758 w 1044"/>
                <a:gd name="T77" fmla="*/ 267 h 873"/>
                <a:gd name="T78" fmla="*/ 741 w 1044"/>
                <a:gd name="T79" fmla="*/ 288 h 873"/>
                <a:gd name="T80" fmla="*/ 726 w 1044"/>
                <a:gd name="T81" fmla="*/ 325 h 873"/>
                <a:gd name="T82" fmla="*/ 729 w 1044"/>
                <a:gd name="T83" fmla="*/ 352 h 873"/>
                <a:gd name="T84" fmla="*/ 729 w 1044"/>
                <a:gd name="T85" fmla="*/ 408 h 873"/>
                <a:gd name="T86" fmla="*/ 682 w 1044"/>
                <a:gd name="T87" fmla="*/ 363 h 873"/>
                <a:gd name="T88" fmla="*/ 637 w 1044"/>
                <a:gd name="T89" fmla="*/ 340 h 873"/>
                <a:gd name="T90" fmla="*/ 547 w 1044"/>
                <a:gd name="T91" fmla="*/ 243 h 873"/>
                <a:gd name="T92" fmla="*/ 489 w 1044"/>
                <a:gd name="T93" fmla="*/ 46 h 873"/>
                <a:gd name="T94" fmla="*/ 464 w 1044"/>
                <a:gd name="T95" fmla="*/ 26 h 873"/>
                <a:gd name="T96" fmla="*/ 434 w 1044"/>
                <a:gd name="T97" fmla="*/ 8 h 873"/>
                <a:gd name="T98" fmla="*/ 419 w 1044"/>
                <a:gd name="T99" fmla="*/ 1 h 873"/>
                <a:gd name="T100" fmla="*/ 405 w 1044"/>
                <a:gd name="T101" fmla="*/ 17 h 873"/>
                <a:gd name="T102" fmla="*/ 406 w 1044"/>
                <a:gd name="T103" fmla="*/ 37 h 873"/>
                <a:gd name="T104" fmla="*/ 444 w 1044"/>
                <a:gd name="T105" fmla="*/ 85 h 873"/>
                <a:gd name="T106" fmla="*/ 528 w 1044"/>
                <a:gd name="T107" fmla="*/ 314 h 873"/>
                <a:gd name="T108" fmla="*/ 584 w 1044"/>
                <a:gd name="T109" fmla="*/ 426 h 873"/>
                <a:gd name="T110" fmla="*/ 461 w 1044"/>
                <a:gd name="T111" fmla="*/ 254 h 873"/>
                <a:gd name="T112" fmla="*/ 313 w 1044"/>
                <a:gd name="T113" fmla="*/ 75 h 873"/>
                <a:gd name="T114" fmla="*/ 256 w 1044"/>
                <a:gd name="T115" fmla="*/ 0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4" h="873">
                  <a:moveTo>
                    <a:pt x="253" y="0"/>
                  </a:moveTo>
                  <a:lnTo>
                    <a:pt x="253" y="0"/>
                  </a:lnTo>
                  <a:lnTo>
                    <a:pt x="247" y="1"/>
                  </a:lnTo>
                  <a:lnTo>
                    <a:pt x="244" y="3"/>
                  </a:lnTo>
                  <a:lnTo>
                    <a:pt x="242" y="5"/>
                  </a:lnTo>
                  <a:lnTo>
                    <a:pt x="240" y="8"/>
                  </a:lnTo>
                  <a:lnTo>
                    <a:pt x="239" y="13"/>
                  </a:lnTo>
                  <a:lnTo>
                    <a:pt x="239" y="21"/>
                  </a:lnTo>
                  <a:lnTo>
                    <a:pt x="239" y="30"/>
                  </a:lnTo>
                  <a:lnTo>
                    <a:pt x="239" y="30"/>
                  </a:lnTo>
                  <a:lnTo>
                    <a:pt x="244" y="59"/>
                  </a:lnTo>
                  <a:lnTo>
                    <a:pt x="252" y="95"/>
                  </a:lnTo>
                  <a:lnTo>
                    <a:pt x="260" y="127"/>
                  </a:lnTo>
                  <a:lnTo>
                    <a:pt x="264" y="137"/>
                  </a:lnTo>
                  <a:lnTo>
                    <a:pt x="268" y="143"/>
                  </a:lnTo>
                  <a:lnTo>
                    <a:pt x="281" y="150"/>
                  </a:lnTo>
                  <a:lnTo>
                    <a:pt x="299" y="171"/>
                  </a:lnTo>
                  <a:lnTo>
                    <a:pt x="299" y="171"/>
                  </a:lnTo>
                  <a:lnTo>
                    <a:pt x="298" y="175"/>
                  </a:lnTo>
                  <a:lnTo>
                    <a:pt x="298" y="180"/>
                  </a:lnTo>
                  <a:lnTo>
                    <a:pt x="299" y="184"/>
                  </a:lnTo>
                  <a:lnTo>
                    <a:pt x="299" y="184"/>
                  </a:lnTo>
                  <a:lnTo>
                    <a:pt x="308" y="196"/>
                  </a:lnTo>
                  <a:lnTo>
                    <a:pt x="325" y="216"/>
                  </a:lnTo>
                  <a:lnTo>
                    <a:pt x="351" y="244"/>
                  </a:lnTo>
                  <a:lnTo>
                    <a:pt x="351" y="244"/>
                  </a:lnTo>
                  <a:lnTo>
                    <a:pt x="385" y="294"/>
                  </a:lnTo>
                  <a:lnTo>
                    <a:pt x="408" y="327"/>
                  </a:lnTo>
                  <a:lnTo>
                    <a:pt x="419" y="342"/>
                  </a:lnTo>
                  <a:lnTo>
                    <a:pt x="419" y="342"/>
                  </a:lnTo>
                  <a:lnTo>
                    <a:pt x="439" y="365"/>
                  </a:lnTo>
                  <a:lnTo>
                    <a:pt x="460" y="388"/>
                  </a:lnTo>
                  <a:lnTo>
                    <a:pt x="460" y="388"/>
                  </a:lnTo>
                  <a:lnTo>
                    <a:pt x="461" y="396"/>
                  </a:lnTo>
                  <a:lnTo>
                    <a:pt x="464" y="413"/>
                  </a:lnTo>
                  <a:lnTo>
                    <a:pt x="470" y="464"/>
                  </a:lnTo>
                  <a:lnTo>
                    <a:pt x="478" y="537"/>
                  </a:lnTo>
                  <a:lnTo>
                    <a:pt x="478" y="537"/>
                  </a:lnTo>
                  <a:lnTo>
                    <a:pt x="478" y="559"/>
                  </a:lnTo>
                  <a:lnTo>
                    <a:pt x="477" y="574"/>
                  </a:lnTo>
                  <a:lnTo>
                    <a:pt x="475" y="580"/>
                  </a:lnTo>
                  <a:lnTo>
                    <a:pt x="475" y="580"/>
                  </a:lnTo>
                  <a:lnTo>
                    <a:pt x="466" y="578"/>
                  </a:lnTo>
                  <a:lnTo>
                    <a:pt x="447" y="572"/>
                  </a:lnTo>
                  <a:lnTo>
                    <a:pt x="425" y="566"/>
                  </a:lnTo>
                  <a:lnTo>
                    <a:pt x="409" y="562"/>
                  </a:lnTo>
                  <a:lnTo>
                    <a:pt x="409" y="562"/>
                  </a:lnTo>
                  <a:lnTo>
                    <a:pt x="377" y="559"/>
                  </a:lnTo>
                  <a:lnTo>
                    <a:pt x="362" y="559"/>
                  </a:lnTo>
                  <a:lnTo>
                    <a:pt x="351" y="561"/>
                  </a:lnTo>
                  <a:lnTo>
                    <a:pt x="351" y="561"/>
                  </a:lnTo>
                  <a:lnTo>
                    <a:pt x="226" y="587"/>
                  </a:lnTo>
                  <a:lnTo>
                    <a:pt x="142" y="604"/>
                  </a:lnTo>
                  <a:lnTo>
                    <a:pt x="114" y="610"/>
                  </a:lnTo>
                  <a:lnTo>
                    <a:pt x="103" y="613"/>
                  </a:lnTo>
                  <a:lnTo>
                    <a:pt x="103" y="613"/>
                  </a:lnTo>
                  <a:lnTo>
                    <a:pt x="102" y="614"/>
                  </a:lnTo>
                  <a:lnTo>
                    <a:pt x="99" y="614"/>
                  </a:lnTo>
                  <a:lnTo>
                    <a:pt x="91" y="614"/>
                  </a:lnTo>
                  <a:lnTo>
                    <a:pt x="85" y="613"/>
                  </a:lnTo>
                  <a:lnTo>
                    <a:pt x="81" y="612"/>
                  </a:lnTo>
                  <a:lnTo>
                    <a:pt x="81" y="612"/>
                  </a:lnTo>
                  <a:lnTo>
                    <a:pt x="60" y="599"/>
                  </a:lnTo>
                  <a:lnTo>
                    <a:pt x="35" y="584"/>
                  </a:lnTo>
                  <a:lnTo>
                    <a:pt x="35" y="584"/>
                  </a:lnTo>
                  <a:lnTo>
                    <a:pt x="23" y="574"/>
                  </a:lnTo>
                  <a:lnTo>
                    <a:pt x="20" y="572"/>
                  </a:lnTo>
                  <a:lnTo>
                    <a:pt x="14" y="570"/>
                  </a:lnTo>
                  <a:lnTo>
                    <a:pt x="10" y="570"/>
                  </a:lnTo>
                  <a:lnTo>
                    <a:pt x="5" y="570"/>
                  </a:lnTo>
                  <a:lnTo>
                    <a:pt x="5" y="570"/>
                  </a:lnTo>
                  <a:lnTo>
                    <a:pt x="1" y="572"/>
                  </a:lnTo>
                  <a:lnTo>
                    <a:pt x="0" y="575"/>
                  </a:lnTo>
                  <a:lnTo>
                    <a:pt x="0" y="579"/>
                  </a:lnTo>
                  <a:lnTo>
                    <a:pt x="1" y="584"/>
                  </a:lnTo>
                  <a:lnTo>
                    <a:pt x="8" y="596"/>
                  </a:lnTo>
                  <a:lnTo>
                    <a:pt x="17" y="612"/>
                  </a:lnTo>
                  <a:lnTo>
                    <a:pt x="17" y="612"/>
                  </a:lnTo>
                  <a:lnTo>
                    <a:pt x="22" y="621"/>
                  </a:lnTo>
                  <a:lnTo>
                    <a:pt x="27" y="634"/>
                  </a:lnTo>
                  <a:lnTo>
                    <a:pt x="38" y="660"/>
                  </a:lnTo>
                  <a:lnTo>
                    <a:pt x="47" y="684"/>
                  </a:lnTo>
                  <a:lnTo>
                    <a:pt x="52" y="690"/>
                  </a:lnTo>
                  <a:lnTo>
                    <a:pt x="54" y="691"/>
                  </a:lnTo>
                  <a:lnTo>
                    <a:pt x="56" y="693"/>
                  </a:lnTo>
                  <a:lnTo>
                    <a:pt x="56" y="693"/>
                  </a:lnTo>
                  <a:lnTo>
                    <a:pt x="63" y="693"/>
                  </a:lnTo>
                  <a:lnTo>
                    <a:pt x="68" y="694"/>
                  </a:lnTo>
                  <a:lnTo>
                    <a:pt x="72" y="694"/>
                  </a:lnTo>
                  <a:lnTo>
                    <a:pt x="77" y="690"/>
                  </a:lnTo>
                  <a:lnTo>
                    <a:pt x="89" y="678"/>
                  </a:lnTo>
                  <a:lnTo>
                    <a:pt x="249" y="660"/>
                  </a:lnTo>
                  <a:lnTo>
                    <a:pt x="249" y="660"/>
                  </a:lnTo>
                  <a:lnTo>
                    <a:pt x="297" y="653"/>
                  </a:lnTo>
                  <a:lnTo>
                    <a:pt x="330" y="650"/>
                  </a:lnTo>
                  <a:lnTo>
                    <a:pt x="345" y="650"/>
                  </a:lnTo>
                  <a:lnTo>
                    <a:pt x="354" y="650"/>
                  </a:lnTo>
                  <a:lnTo>
                    <a:pt x="354" y="650"/>
                  </a:lnTo>
                  <a:lnTo>
                    <a:pt x="364" y="653"/>
                  </a:lnTo>
                  <a:lnTo>
                    <a:pt x="381" y="663"/>
                  </a:lnTo>
                  <a:lnTo>
                    <a:pt x="431" y="690"/>
                  </a:lnTo>
                  <a:lnTo>
                    <a:pt x="479" y="719"/>
                  </a:lnTo>
                  <a:lnTo>
                    <a:pt x="508" y="737"/>
                  </a:lnTo>
                  <a:lnTo>
                    <a:pt x="508" y="737"/>
                  </a:lnTo>
                  <a:lnTo>
                    <a:pt x="521" y="746"/>
                  </a:lnTo>
                  <a:lnTo>
                    <a:pt x="534" y="753"/>
                  </a:lnTo>
                  <a:lnTo>
                    <a:pt x="547" y="759"/>
                  </a:lnTo>
                  <a:lnTo>
                    <a:pt x="562" y="763"/>
                  </a:lnTo>
                  <a:lnTo>
                    <a:pt x="562" y="763"/>
                  </a:lnTo>
                  <a:lnTo>
                    <a:pt x="572" y="765"/>
                  </a:lnTo>
                  <a:lnTo>
                    <a:pt x="586" y="765"/>
                  </a:lnTo>
                  <a:lnTo>
                    <a:pt x="619" y="762"/>
                  </a:lnTo>
                  <a:lnTo>
                    <a:pt x="662" y="755"/>
                  </a:lnTo>
                  <a:lnTo>
                    <a:pt x="662" y="755"/>
                  </a:lnTo>
                  <a:lnTo>
                    <a:pt x="661" y="770"/>
                  </a:lnTo>
                  <a:lnTo>
                    <a:pt x="660" y="801"/>
                  </a:lnTo>
                  <a:lnTo>
                    <a:pt x="661" y="819"/>
                  </a:lnTo>
                  <a:lnTo>
                    <a:pt x="664" y="835"/>
                  </a:lnTo>
                  <a:lnTo>
                    <a:pt x="665" y="842"/>
                  </a:lnTo>
                  <a:lnTo>
                    <a:pt x="667" y="847"/>
                  </a:lnTo>
                  <a:lnTo>
                    <a:pt x="670" y="851"/>
                  </a:lnTo>
                  <a:lnTo>
                    <a:pt x="674" y="853"/>
                  </a:lnTo>
                  <a:lnTo>
                    <a:pt x="674" y="853"/>
                  </a:lnTo>
                  <a:lnTo>
                    <a:pt x="696" y="863"/>
                  </a:lnTo>
                  <a:lnTo>
                    <a:pt x="704" y="865"/>
                  </a:lnTo>
                  <a:lnTo>
                    <a:pt x="708" y="865"/>
                  </a:lnTo>
                  <a:lnTo>
                    <a:pt x="708" y="865"/>
                  </a:lnTo>
                  <a:lnTo>
                    <a:pt x="711" y="866"/>
                  </a:lnTo>
                  <a:lnTo>
                    <a:pt x="712" y="868"/>
                  </a:lnTo>
                  <a:lnTo>
                    <a:pt x="716" y="873"/>
                  </a:lnTo>
                  <a:lnTo>
                    <a:pt x="718" y="873"/>
                  </a:lnTo>
                  <a:lnTo>
                    <a:pt x="721" y="870"/>
                  </a:lnTo>
                  <a:lnTo>
                    <a:pt x="724" y="865"/>
                  </a:lnTo>
                  <a:lnTo>
                    <a:pt x="729" y="856"/>
                  </a:lnTo>
                  <a:lnTo>
                    <a:pt x="729" y="856"/>
                  </a:lnTo>
                  <a:lnTo>
                    <a:pt x="733" y="844"/>
                  </a:lnTo>
                  <a:lnTo>
                    <a:pt x="735" y="834"/>
                  </a:lnTo>
                  <a:lnTo>
                    <a:pt x="737" y="825"/>
                  </a:lnTo>
                  <a:lnTo>
                    <a:pt x="738" y="817"/>
                  </a:lnTo>
                  <a:lnTo>
                    <a:pt x="738" y="804"/>
                  </a:lnTo>
                  <a:lnTo>
                    <a:pt x="738" y="799"/>
                  </a:lnTo>
                  <a:lnTo>
                    <a:pt x="739" y="795"/>
                  </a:lnTo>
                  <a:lnTo>
                    <a:pt x="739" y="795"/>
                  </a:lnTo>
                  <a:lnTo>
                    <a:pt x="742" y="789"/>
                  </a:lnTo>
                  <a:lnTo>
                    <a:pt x="746" y="787"/>
                  </a:lnTo>
                  <a:lnTo>
                    <a:pt x="748" y="784"/>
                  </a:lnTo>
                  <a:lnTo>
                    <a:pt x="750" y="780"/>
                  </a:lnTo>
                  <a:lnTo>
                    <a:pt x="750" y="780"/>
                  </a:lnTo>
                  <a:lnTo>
                    <a:pt x="751" y="770"/>
                  </a:lnTo>
                  <a:lnTo>
                    <a:pt x="751" y="766"/>
                  </a:lnTo>
                  <a:lnTo>
                    <a:pt x="750" y="765"/>
                  </a:lnTo>
                  <a:lnTo>
                    <a:pt x="750" y="763"/>
                  </a:lnTo>
                  <a:lnTo>
                    <a:pt x="750" y="763"/>
                  </a:lnTo>
                  <a:lnTo>
                    <a:pt x="745" y="763"/>
                  </a:lnTo>
                  <a:lnTo>
                    <a:pt x="743" y="762"/>
                  </a:lnTo>
                  <a:lnTo>
                    <a:pt x="743" y="762"/>
                  </a:lnTo>
                  <a:lnTo>
                    <a:pt x="745" y="758"/>
                  </a:lnTo>
                  <a:lnTo>
                    <a:pt x="746" y="754"/>
                  </a:lnTo>
                  <a:lnTo>
                    <a:pt x="745" y="753"/>
                  </a:lnTo>
                  <a:lnTo>
                    <a:pt x="743" y="751"/>
                  </a:lnTo>
                  <a:lnTo>
                    <a:pt x="743" y="751"/>
                  </a:lnTo>
                  <a:lnTo>
                    <a:pt x="713" y="736"/>
                  </a:lnTo>
                  <a:lnTo>
                    <a:pt x="713" y="736"/>
                  </a:lnTo>
                  <a:lnTo>
                    <a:pt x="711" y="733"/>
                  </a:lnTo>
                  <a:lnTo>
                    <a:pt x="708" y="728"/>
                  </a:lnTo>
                  <a:lnTo>
                    <a:pt x="704" y="721"/>
                  </a:lnTo>
                  <a:lnTo>
                    <a:pt x="704" y="721"/>
                  </a:lnTo>
                  <a:lnTo>
                    <a:pt x="708" y="720"/>
                  </a:lnTo>
                  <a:lnTo>
                    <a:pt x="717" y="721"/>
                  </a:lnTo>
                  <a:lnTo>
                    <a:pt x="729" y="723"/>
                  </a:lnTo>
                  <a:lnTo>
                    <a:pt x="729" y="723"/>
                  </a:lnTo>
                  <a:lnTo>
                    <a:pt x="731" y="727"/>
                  </a:lnTo>
                  <a:lnTo>
                    <a:pt x="737" y="733"/>
                  </a:lnTo>
                  <a:lnTo>
                    <a:pt x="741" y="736"/>
                  </a:lnTo>
                  <a:lnTo>
                    <a:pt x="745" y="736"/>
                  </a:lnTo>
                  <a:lnTo>
                    <a:pt x="748" y="734"/>
                  </a:lnTo>
                  <a:lnTo>
                    <a:pt x="751" y="729"/>
                  </a:lnTo>
                  <a:lnTo>
                    <a:pt x="751" y="729"/>
                  </a:lnTo>
                  <a:lnTo>
                    <a:pt x="754" y="723"/>
                  </a:lnTo>
                  <a:lnTo>
                    <a:pt x="754" y="720"/>
                  </a:lnTo>
                  <a:lnTo>
                    <a:pt x="752" y="718"/>
                  </a:lnTo>
                  <a:lnTo>
                    <a:pt x="751" y="718"/>
                  </a:lnTo>
                  <a:lnTo>
                    <a:pt x="745" y="718"/>
                  </a:lnTo>
                  <a:lnTo>
                    <a:pt x="741" y="716"/>
                  </a:lnTo>
                  <a:lnTo>
                    <a:pt x="737" y="715"/>
                  </a:lnTo>
                  <a:lnTo>
                    <a:pt x="737" y="715"/>
                  </a:lnTo>
                  <a:lnTo>
                    <a:pt x="730" y="711"/>
                  </a:lnTo>
                  <a:lnTo>
                    <a:pt x="722" y="707"/>
                  </a:lnTo>
                  <a:lnTo>
                    <a:pt x="715" y="704"/>
                  </a:lnTo>
                  <a:lnTo>
                    <a:pt x="715" y="704"/>
                  </a:lnTo>
                  <a:lnTo>
                    <a:pt x="726" y="701"/>
                  </a:lnTo>
                  <a:lnTo>
                    <a:pt x="755" y="690"/>
                  </a:lnTo>
                  <a:lnTo>
                    <a:pt x="771" y="682"/>
                  </a:lnTo>
                  <a:lnTo>
                    <a:pt x="786" y="674"/>
                  </a:lnTo>
                  <a:lnTo>
                    <a:pt x="801" y="664"/>
                  </a:lnTo>
                  <a:lnTo>
                    <a:pt x="807" y="659"/>
                  </a:lnTo>
                  <a:lnTo>
                    <a:pt x="812" y="653"/>
                  </a:lnTo>
                  <a:lnTo>
                    <a:pt x="812" y="653"/>
                  </a:lnTo>
                  <a:lnTo>
                    <a:pt x="822" y="642"/>
                  </a:lnTo>
                  <a:lnTo>
                    <a:pt x="831" y="627"/>
                  </a:lnTo>
                  <a:lnTo>
                    <a:pt x="846" y="599"/>
                  </a:lnTo>
                  <a:lnTo>
                    <a:pt x="857" y="574"/>
                  </a:lnTo>
                  <a:lnTo>
                    <a:pt x="862" y="565"/>
                  </a:lnTo>
                  <a:lnTo>
                    <a:pt x="870" y="552"/>
                  </a:lnTo>
                  <a:lnTo>
                    <a:pt x="870" y="552"/>
                  </a:lnTo>
                  <a:lnTo>
                    <a:pt x="892" y="559"/>
                  </a:lnTo>
                  <a:lnTo>
                    <a:pt x="913" y="565"/>
                  </a:lnTo>
                  <a:lnTo>
                    <a:pt x="924" y="566"/>
                  </a:lnTo>
                  <a:lnTo>
                    <a:pt x="933" y="566"/>
                  </a:lnTo>
                  <a:lnTo>
                    <a:pt x="933" y="566"/>
                  </a:lnTo>
                  <a:lnTo>
                    <a:pt x="938" y="565"/>
                  </a:lnTo>
                  <a:lnTo>
                    <a:pt x="942" y="562"/>
                  </a:lnTo>
                  <a:lnTo>
                    <a:pt x="947" y="558"/>
                  </a:lnTo>
                  <a:lnTo>
                    <a:pt x="951" y="553"/>
                  </a:lnTo>
                  <a:lnTo>
                    <a:pt x="961" y="541"/>
                  </a:lnTo>
                  <a:lnTo>
                    <a:pt x="969" y="525"/>
                  </a:lnTo>
                  <a:lnTo>
                    <a:pt x="977" y="511"/>
                  </a:lnTo>
                  <a:lnTo>
                    <a:pt x="984" y="497"/>
                  </a:lnTo>
                  <a:lnTo>
                    <a:pt x="990" y="481"/>
                  </a:lnTo>
                  <a:lnTo>
                    <a:pt x="990" y="481"/>
                  </a:lnTo>
                  <a:lnTo>
                    <a:pt x="1008" y="384"/>
                  </a:lnTo>
                  <a:lnTo>
                    <a:pt x="1033" y="357"/>
                  </a:lnTo>
                  <a:lnTo>
                    <a:pt x="1033" y="357"/>
                  </a:lnTo>
                  <a:lnTo>
                    <a:pt x="1040" y="331"/>
                  </a:lnTo>
                  <a:lnTo>
                    <a:pt x="1044" y="314"/>
                  </a:lnTo>
                  <a:lnTo>
                    <a:pt x="1044" y="307"/>
                  </a:lnTo>
                  <a:lnTo>
                    <a:pt x="1042" y="306"/>
                  </a:lnTo>
                  <a:lnTo>
                    <a:pt x="1042" y="306"/>
                  </a:lnTo>
                  <a:lnTo>
                    <a:pt x="1040" y="306"/>
                  </a:lnTo>
                  <a:lnTo>
                    <a:pt x="1037" y="308"/>
                  </a:lnTo>
                  <a:lnTo>
                    <a:pt x="1035" y="311"/>
                  </a:lnTo>
                  <a:lnTo>
                    <a:pt x="1027" y="322"/>
                  </a:lnTo>
                  <a:lnTo>
                    <a:pt x="1027" y="322"/>
                  </a:lnTo>
                  <a:lnTo>
                    <a:pt x="1025" y="316"/>
                  </a:lnTo>
                  <a:lnTo>
                    <a:pt x="1023" y="314"/>
                  </a:lnTo>
                  <a:lnTo>
                    <a:pt x="1021" y="314"/>
                  </a:lnTo>
                  <a:lnTo>
                    <a:pt x="1019" y="314"/>
                  </a:lnTo>
                  <a:lnTo>
                    <a:pt x="1019" y="314"/>
                  </a:lnTo>
                  <a:lnTo>
                    <a:pt x="1016" y="315"/>
                  </a:lnTo>
                  <a:lnTo>
                    <a:pt x="1014" y="318"/>
                  </a:lnTo>
                  <a:lnTo>
                    <a:pt x="1010" y="325"/>
                  </a:lnTo>
                  <a:lnTo>
                    <a:pt x="1006" y="333"/>
                  </a:lnTo>
                  <a:lnTo>
                    <a:pt x="1004" y="337"/>
                  </a:lnTo>
                  <a:lnTo>
                    <a:pt x="1004" y="337"/>
                  </a:lnTo>
                  <a:lnTo>
                    <a:pt x="995" y="348"/>
                  </a:lnTo>
                  <a:lnTo>
                    <a:pt x="989" y="357"/>
                  </a:lnTo>
                  <a:lnTo>
                    <a:pt x="984" y="366"/>
                  </a:lnTo>
                  <a:lnTo>
                    <a:pt x="984" y="366"/>
                  </a:lnTo>
                  <a:lnTo>
                    <a:pt x="971" y="396"/>
                  </a:lnTo>
                  <a:lnTo>
                    <a:pt x="959" y="417"/>
                  </a:lnTo>
                  <a:lnTo>
                    <a:pt x="959" y="417"/>
                  </a:lnTo>
                  <a:lnTo>
                    <a:pt x="940" y="457"/>
                  </a:lnTo>
                  <a:lnTo>
                    <a:pt x="922" y="495"/>
                  </a:lnTo>
                  <a:lnTo>
                    <a:pt x="922" y="495"/>
                  </a:lnTo>
                  <a:lnTo>
                    <a:pt x="918" y="494"/>
                  </a:lnTo>
                  <a:lnTo>
                    <a:pt x="913" y="491"/>
                  </a:lnTo>
                  <a:lnTo>
                    <a:pt x="908" y="489"/>
                  </a:lnTo>
                  <a:lnTo>
                    <a:pt x="908" y="489"/>
                  </a:lnTo>
                  <a:lnTo>
                    <a:pt x="901" y="482"/>
                  </a:lnTo>
                  <a:lnTo>
                    <a:pt x="899" y="478"/>
                  </a:lnTo>
                  <a:lnTo>
                    <a:pt x="899" y="478"/>
                  </a:lnTo>
                  <a:lnTo>
                    <a:pt x="873" y="467"/>
                  </a:lnTo>
                  <a:lnTo>
                    <a:pt x="849" y="456"/>
                  </a:lnTo>
                  <a:lnTo>
                    <a:pt x="849" y="456"/>
                  </a:lnTo>
                  <a:lnTo>
                    <a:pt x="845" y="454"/>
                  </a:lnTo>
                  <a:lnTo>
                    <a:pt x="837" y="446"/>
                  </a:lnTo>
                  <a:lnTo>
                    <a:pt x="837" y="446"/>
                  </a:lnTo>
                  <a:lnTo>
                    <a:pt x="835" y="440"/>
                  </a:lnTo>
                  <a:lnTo>
                    <a:pt x="832" y="431"/>
                  </a:lnTo>
                  <a:lnTo>
                    <a:pt x="831" y="421"/>
                  </a:lnTo>
                  <a:lnTo>
                    <a:pt x="831" y="421"/>
                  </a:lnTo>
                  <a:lnTo>
                    <a:pt x="833" y="412"/>
                  </a:lnTo>
                  <a:lnTo>
                    <a:pt x="836" y="405"/>
                  </a:lnTo>
                  <a:lnTo>
                    <a:pt x="839" y="403"/>
                  </a:lnTo>
                  <a:lnTo>
                    <a:pt x="841" y="401"/>
                  </a:lnTo>
                  <a:lnTo>
                    <a:pt x="841" y="401"/>
                  </a:lnTo>
                  <a:lnTo>
                    <a:pt x="846" y="399"/>
                  </a:lnTo>
                  <a:lnTo>
                    <a:pt x="852" y="395"/>
                  </a:lnTo>
                  <a:lnTo>
                    <a:pt x="857" y="388"/>
                  </a:lnTo>
                  <a:lnTo>
                    <a:pt x="859" y="383"/>
                  </a:lnTo>
                  <a:lnTo>
                    <a:pt x="859" y="383"/>
                  </a:lnTo>
                  <a:lnTo>
                    <a:pt x="866" y="357"/>
                  </a:lnTo>
                  <a:lnTo>
                    <a:pt x="869" y="340"/>
                  </a:lnTo>
                  <a:lnTo>
                    <a:pt x="870" y="329"/>
                  </a:lnTo>
                  <a:lnTo>
                    <a:pt x="870" y="329"/>
                  </a:lnTo>
                  <a:lnTo>
                    <a:pt x="867" y="323"/>
                  </a:lnTo>
                  <a:lnTo>
                    <a:pt x="863" y="314"/>
                  </a:lnTo>
                  <a:lnTo>
                    <a:pt x="856" y="299"/>
                  </a:lnTo>
                  <a:lnTo>
                    <a:pt x="856" y="299"/>
                  </a:lnTo>
                  <a:lnTo>
                    <a:pt x="853" y="295"/>
                  </a:lnTo>
                  <a:lnTo>
                    <a:pt x="848" y="291"/>
                  </a:lnTo>
                  <a:lnTo>
                    <a:pt x="848" y="291"/>
                  </a:lnTo>
                  <a:lnTo>
                    <a:pt x="837" y="284"/>
                  </a:lnTo>
                  <a:lnTo>
                    <a:pt x="835" y="281"/>
                  </a:lnTo>
                  <a:lnTo>
                    <a:pt x="831" y="278"/>
                  </a:lnTo>
                  <a:lnTo>
                    <a:pt x="831" y="278"/>
                  </a:lnTo>
                  <a:lnTo>
                    <a:pt x="820" y="272"/>
                  </a:lnTo>
                  <a:lnTo>
                    <a:pt x="814" y="269"/>
                  </a:lnTo>
                  <a:lnTo>
                    <a:pt x="809" y="268"/>
                  </a:lnTo>
                  <a:lnTo>
                    <a:pt x="809" y="268"/>
                  </a:lnTo>
                  <a:lnTo>
                    <a:pt x="798" y="271"/>
                  </a:lnTo>
                  <a:lnTo>
                    <a:pt x="794" y="273"/>
                  </a:lnTo>
                  <a:lnTo>
                    <a:pt x="794" y="273"/>
                  </a:lnTo>
                  <a:lnTo>
                    <a:pt x="790" y="264"/>
                  </a:lnTo>
                  <a:lnTo>
                    <a:pt x="786" y="259"/>
                  </a:lnTo>
                  <a:lnTo>
                    <a:pt x="784" y="256"/>
                  </a:lnTo>
                  <a:lnTo>
                    <a:pt x="784" y="256"/>
                  </a:lnTo>
                  <a:lnTo>
                    <a:pt x="781" y="259"/>
                  </a:lnTo>
                  <a:lnTo>
                    <a:pt x="776" y="263"/>
                  </a:lnTo>
                  <a:lnTo>
                    <a:pt x="776" y="263"/>
                  </a:lnTo>
                  <a:lnTo>
                    <a:pt x="765" y="271"/>
                  </a:lnTo>
                  <a:lnTo>
                    <a:pt x="758" y="267"/>
                  </a:lnTo>
                  <a:lnTo>
                    <a:pt x="758" y="267"/>
                  </a:lnTo>
                  <a:lnTo>
                    <a:pt x="758" y="271"/>
                  </a:lnTo>
                  <a:lnTo>
                    <a:pt x="758" y="273"/>
                  </a:lnTo>
                  <a:lnTo>
                    <a:pt x="755" y="277"/>
                  </a:lnTo>
                  <a:lnTo>
                    <a:pt x="755" y="277"/>
                  </a:lnTo>
                  <a:lnTo>
                    <a:pt x="743" y="285"/>
                  </a:lnTo>
                  <a:lnTo>
                    <a:pt x="743" y="285"/>
                  </a:lnTo>
                  <a:lnTo>
                    <a:pt x="741" y="288"/>
                  </a:lnTo>
                  <a:lnTo>
                    <a:pt x="737" y="291"/>
                  </a:lnTo>
                  <a:lnTo>
                    <a:pt x="737" y="291"/>
                  </a:lnTo>
                  <a:lnTo>
                    <a:pt x="731" y="298"/>
                  </a:lnTo>
                  <a:lnTo>
                    <a:pt x="726" y="306"/>
                  </a:lnTo>
                  <a:lnTo>
                    <a:pt x="726" y="306"/>
                  </a:lnTo>
                  <a:lnTo>
                    <a:pt x="726" y="315"/>
                  </a:lnTo>
                  <a:lnTo>
                    <a:pt x="726" y="325"/>
                  </a:lnTo>
                  <a:lnTo>
                    <a:pt x="726" y="325"/>
                  </a:lnTo>
                  <a:lnTo>
                    <a:pt x="728" y="328"/>
                  </a:lnTo>
                  <a:lnTo>
                    <a:pt x="728" y="332"/>
                  </a:lnTo>
                  <a:lnTo>
                    <a:pt x="729" y="333"/>
                  </a:lnTo>
                  <a:lnTo>
                    <a:pt x="729" y="336"/>
                  </a:lnTo>
                  <a:lnTo>
                    <a:pt x="729" y="336"/>
                  </a:lnTo>
                  <a:lnTo>
                    <a:pt x="729" y="342"/>
                  </a:lnTo>
                  <a:lnTo>
                    <a:pt x="729" y="352"/>
                  </a:lnTo>
                  <a:lnTo>
                    <a:pt x="729" y="352"/>
                  </a:lnTo>
                  <a:lnTo>
                    <a:pt x="726" y="366"/>
                  </a:lnTo>
                  <a:lnTo>
                    <a:pt x="726" y="366"/>
                  </a:lnTo>
                  <a:lnTo>
                    <a:pt x="726" y="379"/>
                  </a:lnTo>
                  <a:lnTo>
                    <a:pt x="726" y="386"/>
                  </a:lnTo>
                  <a:lnTo>
                    <a:pt x="726" y="391"/>
                  </a:lnTo>
                  <a:lnTo>
                    <a:pt x="726" y="391"/>
                  </a:lnTo>
                  <a:lnTo>
                    <a:pt x="729" y="401"/>
                  </a:lnTo>
                  <a:lnTo>
                    <a:pt x="729" y="408"/>
                  </a:lnTo>
                  <a:lnTo>
                    <a:pt x="729" y="408"/>
                  </a:lnTo>
                  <a:lnTo>
                    <a:pt x="713" y="396"/>
                  </a:lnTo>
                  <a:lnTo>
                    <a:pt x="700" y="386"/>
                  </a:lnTo>
                  <a:lnTo>
                    <a:pt x="696" y="380"/>
                  </a:lnTo>
                  <a:lnTo>
                    <a:pt x="692" y="376"/>
                  </a:lnTo>
                  <a:lnTo>
                    <a:pt x="692" y="376"/>
                  </a:lnTo>
                  <a:lnTo>
                    <a:pt x="687" y="370"/>
                  </a:lnTo>
                  <a:lnTo>
                    <a:pt x="682" y="363"/>
                  </a:lnTo>
                  <a:lnTo>
                    <a:pt x="678" y="361"/>
                  </a:lnTo>
                  <a:lnTo>
                    <a:pt x="675" y="359"/>
                  </a:lnTo>
                  <a:lnTo>
                    <a:pt x="674" y="361"/>
                  </a:lnTo>
                  <a:lnTo>
                    <a:pt x="674" y="361"/>
                  </a:lnTo>
                  <a:lnTo>
                    <a:pt x="669" y="365"/>
                  </a:lnTo>
                  <a:lnTo>
                    <a:pt x="666" y="366"/>
                  </a:lnTo>
                  <a:lnTo>
                    <a:pt x="666" y="366"/>
                  </a:lnTo>
                  <a:lnTo>
                    <a:pt x="637" y="340"/>
                  </a:lnTo>
                  <a:lnTo>
                    <a:pt x="606" y="310"/>
                  </a:lnTo>
                  <a:lnTo>
                    <a:pt x="606" y="310"/>
                  </a:lnTo>
                  <a:lnTo>
                    <a:pt x="585" y="295"/>
                  </a:lnTo>
                  <a:lnTo>
                    <a:pt x="571" y="285"/>
                  </a:lnTo>
                  <a:lnTo>
                    <a:pt x="566" y="280"/>
                  </a:lnTo>
                  <a:lnTo>
                    <a:pt x="562" y="275"/>
                  </a:lnTo>
                  <a:lnTo>
                    <a:pt x="562" y="275"/>
                  </a:lnTo>
                  <a:lnTo>
                    <a:pt x="547" y="243"/>
                  </a:lnTo>
                  <a:lnTo>
                    <a:pt x="522" y="186"/>
                  </a:lnTo>
                  <a:lnTo>
                    <a:pt x="489" y="106"/>
                  </a:lnTo>
                  <a:lnTo>
                    <a:pt x="489" y="106"/>
                  </a:lnTo>
                  <a:lnTo>
                    <a:pt x="490" y="78"/>
                  </a:lnTo>
                  <a:lnTo>
                    <a:pt x="490" y="59"/>
                  </a:lnTo>
                  <a:lnTo>
                    <a:pt x="490" y="51"/>
                  </a:lnTo>
                  <a:lnTo>
                    <a:pt x="489" y="46"/>
                  </a:lnTo>
                  <a:lnTo>
                    <a:pt x="489" y="46"/>
                  </a:lnTo>
                  <a:lnTo>
                    <a:pt x="482" y="37"/>
                  </a:lnTo>
                  <a:lnTo>
                    <a:pt x="474" y="28"/>
                  </a:lnTo>
                  <a:lnTo>
                    <a:pt x="474" y="28"/>
                  </a:lnTo>
                  <a:lnTo>
                    <a:pt x="469" y="24"/>
                  </a:lnTo>
                  <a:lnTo>
                    <a:pt x="466" y="22"/>
                  </a:lnTo>
                  <a:lnTo>
                    <a:pt x="465" y="22"/>
                  </a:lnTo>
                  <a:lnTo>
                    <a:pt x="464" y="26"/>
                  </a:lnTo>
                  <a:lnTo>
                    <a:pt x="464" y="26"/>
                  </a:lnTo>
                  <a:lnTo>
                    <a:pt x="464" y="34"/>
                  </a:lnTo>
                  <a:lnTo>
                    <a:pt x="464" y="38"/>
                  </a:lnTo>
                  <a:lnTo>
                    <a:pt x="464" y="38"/>
                  </a:lnTo>
                  <a:lnTo>
                    <a:pt x="449" y="22"/>
                  </a:lnTo>
                  <a:lnTo>
                    <a:pt x="439" y="11"/>
                  </a:lnTo>
                  <a:lnTo>
                    <a:pt x="435" y="8"/>
                  </a:lnTo>
                  <a:lnTo>
                    <a:pt x="434" y="8"/>
                  </a:lnTo>
                  <a:lnTo>
                    <a:pt x="434" y="8"/>
                  </a:lnTo>
                  <a:lnTo>
                    <a:pt x="431" y="11"/>
                  </a:lnTo>
                  <a:lnTo>
                    <a:pt x="431" y="14"/>
                  </a:lnTo>
                  <a:lnTo>
                    <a:pt x="431" y="18"/>
                  </a:lnTo>
                  <a:lnTo>
                    <a:pt x="431" y="18"/>
                  </a:lnTo>
                  <a:lnTo>
                    <a:pt x="426" y="8"/>
                  </a:lnTo>
                  <a:lnTo>
                    <a:pt x="422" y="3"/>
                  </a:lnTo>
                  <a:lnTo>
                    <a:pt x="421" y="1"/>
                  </a:lnTo>
                  <a:lnTo>
                    <a:pt x="419" y="1"/>
                  </a:lnTo>
                  <a:lnTo>
                    <a:pt x="419" y="1"/>
                  </a:lnTo>
                  <a:lnTo>
                    <a:pt x="417" y="5"/>
                  </a:lnTo>
                  <a:lnTo>
                    <a:pt x="415" y="12"/>
                  </a:lnTo>
                  <a:lnTo>
                    <a:pt x="415" y="20"/>
                  </a:lnTo>
                  <a:lnTo>
                    <a:pt x="415" y="20"/>
                  </a:lnTo>
                  <a:lnTo>
                    <a:pt x="413" y="20"/>
                  </a:lnTo>
                  <a:lnTo>
                    <a:pt x="409" y="18"/>
                  </a:lnTo>
                  <a:lnTo>
                    <a:pt x="405" y="17"/>
                  </a:lnTo>
                  <a:lnTo>
                    <a:pt x="404" y="18"/>
                  </a:lnTo>
                  <a:lnTo>
                    <a:pt x="402" y="20"/>
                  </a:lnTo>
                  <a:lnTo>
                    <a:pt x="402" y="20"/>
                  </a:lnTo>
                  <a:lnTo>
                    <a:pt x="404" y="25"/>
                  </a:lnTo>
                  <a:lnTo>
                    <a:pt x="406" y="31"/>
                  </a:lnTo>
                  <a:lnTo>
                    <a:pt x="411" y="38"/>
                  </a:lnTo>
                  <a:lnTo>
                    <a:pt x="411" y="38"/>
                  </a:lnTo>
                  <a:lnTo>
                    <a:pt x="406" y="37"/>
                  </a:lnTo>
                  <a:lnTo>
                    <a:pt x="402" y="37"/>
                  </a:lnTo>
                  <a:lnTo>
                    <a:pt x="401" y="37"/>
                  </a:lnTo>
                  <a:lnTo>
                    <a:pt x="401" y="38"/>
                  </a:lnTo>
                  <a:lnTo>
                    <a:pt x="401" y="38"/>
                  </a:lnTo>
                  <a:lnTo>
                    <a:pt x="402" y="42"/>
                  </a:lnTo>
                  <a:lnTo>
                    <a:pt x="408" y="47"/>
                  </a:lnTo>
                  <a:lnTo>
                    <a:pt x="422" y="64"/>
                  </a:lnTo>
                  <a:lnTo>
                    <a:pt x="444" y="85"/>
                  </a:lnTo>
                  <a:lnTo>
                    <a:pt x="444" y="85"/>
                  </a:lnTo>
                  <a:lnTo>
                    <a:pt x="448" y="92"/>
                  </a:lnTo>
                  <a:lnTo>
                    <a:pt x="453" y="99"/>
                  </a:lnTo>
                  <a:lnTo>
                    <a:pt x="453" y="99"/>
                  </a:lnTo>
                  <a:lnTo>
                    <a:pt x="460" y="122"/>
                  </a:lnTo>
                  <a:lnTo>
                    <a:pt x="496" y="263"/>
                  </a:lnTo>
                  <a:lnTo>
                    <a:pt x="507" y="291"/>
                  </a:lnTo>
                  <a:lnTo>
                    <a:pt x="528" y="314"/>
                  </a:lnTo>
                  <a:lnTo>
                    <a:pt x="611" y="401"/>
                  </a:lnTo>
                  <a:lnTo>
                    <a:pt x="609" y="423"/>
                  </a:lnTo>
                  <a:lnTo>
                    <a:pt x="624" y="448"/>
                  </a:lnTo>
                  <a:lnTo>
                    <a:pt x="635" y="459"/>
                  </a:lnTo>
                  <a:lnTo>
                    <a:pt x="630" y="555"/>
                  </a:lnTo>
                  <a:lnTo>
                    <a:pt x="609" y="554"/>
                  </a:lnTo>
                  <a:lnTo>
                    <a:pt x="609" y="554"/>
                  </a:lnTo>
                  <a:lnTo>
                    <a:pt x="584" y="426"/>
                  </a:lnTo>
                  <a:lnTo>
                    <a:pt x="584" y="426"/>
                  </a:lnTo>
                  <a:lnTo>
                    <a:pt x="581" y="414"/>
                  </a:lnTo>
                  <a:lnTo>
                    <a:pt x="575" y="401"/>
                  </a:lnTo>
                  <a:lnTo>
                    <a:pt x="558" y="373"/>
                  </a:lnTo>
                  <a:lnTo>
                    <a:pt x="541" y="346"/>
                  </a:lnTo>
                  <a:lnTo>
                    <a:pt x="533" y="336"/>
                  </a:lnTo>
                  <a:lnTo>
                    <a:pt x="533" y="336"/>
                  </a:lnTo>
                  <a:lnTo>
                    <a:pt x="461" y="254"/>
                  </a:lnTo>
                  <a:lnTo>
                    <a:pt x="411" y="196"/>
                  </a:lnTo>
                  <a:lnTo>
                    <a:pt x="388" y="171"/>
                  </a:lnTo>
                  <a:lnTo>
                    <a:pt x="388" y="171"/>
                  </a:lnTo>
                  <a:lnTo>
                    <a:pt x="381" y="165"/>
                  </a:lnTo>
                  <a:lnTo>
                    <a:pt x="370" y="152"/>
                  </a:lnTo>
                  <a:lnTo>
                    <a:pt x="351" y="132"/>
                  </a:lnTo>
                  <a:lnTo>
                    <a:pt x="346" y="136"/>
                  </a:lnTo>
                  <a:lnTo>
                    <a:pt x="313" y="75"/>
                  </a:lnTo>
                  <a:lnTo>
                    <a:pt x="289" y="41"/>
                  </a:lnTo>
                  <a:lnTo>
                    <a:pt x="289" y="41"/>
                  </a:lnTo>
                  <a:lnTo>
                    <a:pt x="285" y="34"/>
                  </a:lnTo>
                  <a:lnTo>
                    <a:pt x="274" y="18"/>
                  </a:lnTo>
                  <a:lnTo>
                    <a:pt x="269" y="11"/>
                  </a:lnTo>
                  <a:lnTo>
                    <a:pt x="263" y="4"/>
                  </a:lnTo>
                  <a:lnTo>
                    <a:pt x="257" y="0"/>
                  </a:lnTo>
                  <a:lnTo>
                    <a:pt x="256" y="0"/>
                  </a:lnTo>
                  <a:lnTo>
                    <a:pt x="253" y="0"/>
                  </a:lnTo>
                  <a:lnTo>
                    <a:pt x="25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10F09485-1E63-480C-926C-DE987D5364F3}"/>
              </a:ext>
            </a:extLst>
          </p:cNvPr>
          <p:cNvGrpSpPr/>
          <p:nvPr/>
        </p:nvGrpSpPr>
        <p:grpSpPr>
          <a:xfrm>
            <a:off x="6676302" y="3736980"/>
            <a:ext cx="2577888" cy="2703963"/>
            <a:chOff x="6676302" y="3736980"/>
            <a:chExt cx="2577888" cy="2703963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938085D5-6176-4517-A277-F9F8B8197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0085" y="3736980"/>
              <a:ext cx="643647" cy="723697"/>
            </a:xfrm>
            <a:custGeom>
              <a:avLst/>
              <a:gdLst>
                <a:gd name="T0" fmla="*/ 0 w 595"/>
                <a:gd name="T1" fmla="*/ 381 h 669"/>
                <a:gd name="T2" fmla="*/ 2 w 595"/>
                <a:gd name="T3" fmla="*/ 351 h 669"/>
                <a:gd name="T4" fmla="*/ 10 w 595"/>
                <a:gd name="T5" fmla="*/ 320 h 669"/>
                <a:gd name="T6" fmla="*/ 22 w 595"/>
                <a:gd name="T7" fmla="*/ 287 h 669"/>
                <a:gd name="T8" fmla="*/ 39 w 595"/>
                <a:gd name="T9" fmla="*/ 255 h 669"/>
                <a:gd name="T10" fmla="*/ 59 w 595"/>
                <a:gd name="T11" fmla="*/ 222 h 669"/>
                <a:gd name="T12" fmla="*/ 108 w 595"/>
                <a:gd name="T13" fmla="*/ 161 h 669"/>
                <a:gd name="T14" fmla="*/ 167 w 595"/>
                <a:gd name="T15" fmla="*/ 104 h 669"/>
                <a:gd name="T16" fmla="*/ 232 w 595"/>
                <a:gd name="T17" fmla="*/ 56 h 669"/>
                <a:gd name="T18" fmla="*/ 282 w 595"/>
                <a:gd name="T19" fmla="*/ 29 h 669"/>
                <a:gd name="T20" fmla="*/ 316 w 595"/>
                <a:gd name="T21" fmla="*/ 16 h 669"/>
                <a:gd name="T22" fmla="*/ 349 w 595"/>
                <a:gd name="T23" fmla="*/ 5 h 669"/>
                <a:gd name="T24" fmla="*/ 381 w 595"/>
                <a:gd name="T25" fmla="*/ 0 h 669"/>
                <a:gd name="T26" fmla="*/ 397 w 595"/>
                <a:gd name="T27" fmla="*/ 0 h 669"/>
                <a:gd name="T28" fmla="*/ 426 w 595"/>
                <a:gd name="T29" fmla="*/ 2 h 669"/>
                <a:gd name="T30" fmla="*/ 453 w 595"/>
                <a:gd name="T31" fmla="*/ 10 h 669"/>
                <a:gd name="T32" fmla="*/ 477 w 595"/>
                <a:gd name="T33" fmla="*/ 22 h 669"/>
                <a:gd name="T34" fmla="*/ 497 w 595"/>
                <a:gd name="T35" fmla="*/ 38 h 669"/>
                <a:gd name="T36" fmla="*/ 516 w 595"/>
                <a:gd name="T37" fmla="*/ 56 h 669"/>
                <a:gd name="T38" fmla="*/ 531 w 595"/>
                <a:gd name="T39" fmla="*/ 78 h 669"/>
                <a:gd name="T40" fmla="*/ 546 w 595"/>
                <a:gd name="T41" fmla="*/ 104 h 669"/>
                <a:gd name="T42" fmla="*/ 568 w 595"/>
                <a:gd name="T43" fmla="*/ 161 h 669"/>
                <a:gd name="T44" fmla="*/ 582 w 595"/>
                <a:gd name="T45" fmla="*/ 222 h 669"/>
                <a:gd name="T46" fmla="*/ 592 w 595"/>
                <a:gd name="T47" fmla="*/ 287 h 669"/>
                <a:gd name="T48" fmla="*/ 595 w 595"/>
                <a:gd name="T49" fmla="*/ 351 h 669"/>
                <a:gd name="T50" fmla="*/ 595 w 595"/>
                <a:gd name="T51" fmla="*/ 381 h 669"/>
                <a:gd name="T52" fmla="*/ 589 w 595"/>
                <a:gd name="T53" fmla="*/ 439 h 669"/>
                <a:gd name="T54" fmla="*/ 572 w 595"/>
                <a:gd name="T55" fmla="*/ 494 h 669"/>
                <a:gd name="T56" fmla="*/ 544 w 595"/>
                <a:gd name="T57" fmla="*/ 542 h 669"/>
                <a:gd name="T58" fmla="*/ 508 w 595"/>
                <a:gd name="T59" fmla="*/ 585 h 669"/>
                <a:gd name="T60" fmla="*/ 463 w 595"/>
                <a:gd name="T61" fmla="*/ 619 h 669"/>
                <a:gd name="T62" fmla="*/ 414 w 595"/>
                <a:gd name="T63" fmla="*/ 647 h 669"/>
                <a:gd name="T64" fmla="*/ 358 w 595"/>
                <a:gd name="T65" fmla="*/ 664 h 669"/>
                <a:gd name="T66" fmla="*/ 298 w 595"/>
                <a:gd name="T67" fmla="*/ 669 h 669"/>
                <a:gd name="T68" fmla="*/ 268 w 595"/>
                <a:gd name="T69" fmla="*/ 668 h 669"/>
                <a:gd name="T70" fmla="*/ 209 w 595"/>
                <a:gd name="T71" fmla="*/ 656 h 669"/>
                <a:gd name="T72" fmla="*/ 155 w 595"/>
                <a:gd name="T73" fmla="*/ 634 h 669"/>
                <a:gd name="T74" fmla="*/ 108 w 595"/>
                <a:gd name="T75" fmla="*/ 604 h 669"/>
                <a:gd name="T76" fmla="*/ 68 w 595"/>
                <a:gd name="T77" fmla="*/ 564 h 669"/>
                <a:gd name="T78" fmla="*/ 36 w 595"/>
                <a:gd name="T79" fmla="*/ 519 h 669"/>
                <a:gd name="T80" fmla="*/ 13 w 595"/>
                <a:gd name="T81" fmla="*/ 466 h 669"/>
                <a:gd name="T82" fmla="*/ 1 w 595"/>
                <a:gd name="T83" fmla="*/ 410 h 669"/>
                <a:gd name="T84" fmla="*/ 0 w 595"/>
                <a:gd name="T85" fmla="*/ 381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5" h="669">
                  <a:moveTo>
                    <a:pt x="0" y="381"/>
                  </a:moveTo>
                  <a:lnTo>
                    <a:pt x="0" y="381"/>
                  </a:lnTo>
                  <a:lnTo>
                    <a:pt x="1" y="366"/>
                  </a:lnTo>
                  <a:lnTo>
                    <a:pt x="2" y="351"/>
                  </a:lnTo>
                  <a:lnTo>
                    <a:pt x="6" y="336"/>
                  </a:lnTo>
                  <a:lnTo>
                    <a:pt x="10" y="320"/>
                  </a:lnTo>
                  <a:lnTo>
                    <a:pt x="15" y="303"/>
                  </a:lnTo>
                  <a:lnTo>
                    <a:pt x="22" y="287"/>
                  </a:lnTo>
                  <a:lnTo>
                    <a:pt x="30" y="272"/>
                  </a:lnTo>
                  <a:lnTo>
                    <a:pt x="39" y="255"/>
                  </a:lnTo>
                  <a:lnTo>
                    <a:pt x="48" y="239"/>
                  </a:lnTo>
                  <a:lnTo>
                    <a:pt x="59" y="222"/>
                  </a:lnTo>
                  <a:lnTo>
                    <a:pt x="82" y="191"/>
                  </a:lnTo>
                  <a:lnTo>
                    <a:pt x="108" y="161"/>
                  </a:lnTo>
                  <a:lnTo>
                    <a:pt x="137" y="131"/>
                  </a:lnTo>
                  <a:lnTo>
                    <a:pt x="167" y="104"/>
                  </a:lnTo>
                  <a:lnTo>
                    <a:pt x="198" y="78"/>
                  </a:lnTo>
                  <a:lnTo>
                    <a:pt x="232" y="56"/>
                  </a:lnTo>
                  <a:lnTo>
                    <a:pt x="265" y="38"/>
                  </a:lnTo>
                  <a:lnTo>
                    <a:pt x="282" y="29"/>
                  </a:lnTo>
                  <a:lnTo>
                    <a:pt x="299" y="22"/>
                  </a:lnTo>
                  <a:lnTo>
                    <a:pt x="316" y="16"/>
                  </a:lnTo>
                  <a:lnTo>
                    <a:pt x="333" y="10"/>
                  </a:lnTo>
                  <a:lnTo>
                    <a:pt x="349" y="5"/>
                  </a:lnTo>
                  <a:lnTo>
                    <a:pt x="366" y="2"/>
                  </a:lnTo>
                  <a:lnTo>
                    <a:pt x="381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413" y="0"/>
                  </a:lnTo>
                  <a:lnTo>
                    <a:pt x="426" y="2"/>
                  </a:lnTo>
                  <a:lnTo>
                    <a:pt x="440" y="5"/>
                  </a:lnTo>
                  <a:lnTo>
                    <a:pt x="453" y="10"/>
                  </a:lnTo>
                  <a:lnTo>
                    <a:pt x="465" y="16"/>
                  </a:lnTo>
                  <a:lnTo>
                    <a:pt x="477" y="22"/>
                  </a:lnTo>
                  <a:lnTo>
                    <a:pt x="487" y="29"/>
                  </a:lnTo>
                  <a:lnTo>
                    <a:pt x="497" y="38"/>
                  </a:lnTo>
                  <a:lnTo>
                    <a:pt x="507" y="47"/>
                  </a:lnTo>
                  <a:lnTo>
                    <a:pt x="516" y="56"/>
                  </a:lnTo>
                  <a:lnTo>
                    <a:pt x="524" y="68"/>
                  </a:lnTo>
                  <a:lnTo>
                    <a:pt x="531" y="78"/>
                  </a:lnTo>
                  <a:lnTo>
                    <a:pt x="539" y="91"/>
                  </a:lnTo>
                  <a:lnTo>
                    <a:pt x="546" y="104"/>
                  </a:lnTo>
                  <a:lnTo>
                    <a:pt x="558" y="131"/>
                  </a:lnTo>
                  <a:lnTo>
                    <a:pt x="568" y="161"/>
                  </a:lnTo>
                  <a:lnTo>
                    <a:pt x="576" y="191"/>
                  </a:lnTo>
                  <a:lnTo>
                    <a:pt x="582" y="222"/>
                  </a:lnTo>
                  <a:lnTo>
                    <a:pt x="588" y="255"/>
                  </a:lnTo>
                  <a:lnTo>
                    <a:pt x="592" y="287"/>
                  </a:lnTo>
                  <a:lnTo>
                    <a:pt x="594" y="320"/>
                  </a:lnTo>
                  <a:lnTo>
                    <a:pt x="595" y="351"/>
                  </a:lnTo>
                  <a:lnTo>
                    <a:pt x="595" y="381"/>
                  </a:lnTo>
                  <a:lnTo>
                    <a:pt x="595" y="381"/>
                  </a:lnTo>
                  <a:lnTo>
                    <a:pt x="594" y="410"/>
                  </a:lnTo>
                  <a:lnTo>
                    <a:pt x="589" y="439"/>
                  </a:lnTo>
                  <a:lnTo>
                    <a:pt x="582" y="466"/>
                  </a:lnTo>
                  <a:lnTo>
                    <a:pt x="572" y="494"/>
                  </a:lnTo>
                  <a:lnTo>
                    <a:pt x="559" y="519"/>
                  </a:lnTo>
                  <a:lnTo>
                    <a:pt x="544" y="542"/>
                  </a:lnTo>
                  <a:lnTo>
                    <a:pt x="527" y="564"/>
                  </a:lnTo>
                  <a:lnTo>
                    <a:pt x="508" y="585"/>
                  </a:lnTo>
                  <a:lnTo>
                    <a:pt x="487" y="604"/>
                  </a:lnTo>
                  <a:lnTo>
                    <a:pt x="463" y="619"/>
                  </a:lnTo>
                  <a:lnTo>
                    <a:pt x="440" y="634"/>
                  </a:lnTo>
                  <a:lnTo>
                    <a:pt x="414" y="647"/>
                  </a:lnTo>
                  <a:lnTo>
                    <a:pt x="386" y="656"/>
                  </a:lnTo>
                  <a:lnTo>
                    <a:pt x="358" y="664"/>
                  </a:lnTo>
                  <a:lnTo>
                    <a:pt x="328" y="668"/>
                  </a:lnTo>
                  <a:lnTo>
                    <a:pt x="298" y="669"/>
                  </a:lnTo>
                  <a:lnTo>
                    <a:pt x="298" y="669"/>
                  </a:lnTo>
                  <a:lnTo>
                    <a:pt x="268" y="668"/>
                  </a:lnTo>
                  <a:lnTo>
                    <a:pt x="238" y="664"/>
                  </a:lnTo>
                  <a:lnTo>
                    <a:pt x="209" y="656"/>
                  </a:lnTo>
                  <a:lnTo>
                    <a:pt x="181" y="647"/>
                  </a:lnTo>
                  <a:lnTo>
                    <a:pt x="155" y="634"/>
                  </a:lnTo>
                  <a:lnTo>
                    <a:pt x="132" y="619"/>
                  </a:lnTo>
                  <a:lnTo>
                    <a:pt x="108" y="604"/>
                  </a:lnTo>
                  <a:lnTo>
                    <a:pt x="87" y="585"/>
                  </a:lnTo>
                  <a:lnTo>
                    <a:pt x="68" y="564"/>
                  </a:lnTo>
                  <a:lnTo>
                    <a:pt x="51" y="542"/>
                  </a:lnTo>
                  <a:lnTo>
                    <a:pt x="36" y="519"/>
                  </a:lnTo>
                  <a:lnTo>
                    <a:pt x="23" y="494"/>
                  </a:lnTo>
                  <a:lnTo>
                    <a:pt x="13" y="466"/>
                  </a:lnTo>
                  <a:lnTo>
                    <a:pt x="6" y="439"/>
                  </a:lnTo>
                  <a:lnTo>
                    <a:pt x="1" y="410"/>
                  </a:lnTo>
                  <a:lnTo>
                    <a:pt x="0" y="381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D877393C-B3A4-492B-9F75-0CB857D43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304" y="5249694"/>
              <a:ext cx="466886" cy="376746"/>
            </a:xfrm>
            <a:custGeom>
              <a:avLst/>
              <a:gdLst>
                <a:gd name="T0" fmla="*/ 17 w 606"/>
                <a:gd name="T1" fmla="*/ 51 h 489"/>
                <a:gd name="T2" fmla="*/ 29 w 606"/>
                <a:gd name="T3" fmla="*/ 36 h 489"/>
                <a:gd name="T4" fmla="*/ 43 w 606"/>
                <a:gd name="T5" fmla="*/ 25 h 489"/>
                <a:gd name="T6" fmla="*/ 60 w 606"/>
                <a:gd name="T7" fmla="*/ 16 h 489"/>
                <a:gd name="T8" fmla="*/ 101 w 606"/>
                <a:gd name="T9" fmla="*/ 2 h 489"/>
                <a:gd name="T10" fmla="*/ 148 w 606"/>
                <a:gd name="T11" fmla="*/ 0 h 489"/>
                <a:gd name="T12" fmla="*/ 200 w 606"/>
                <a:gd name="T13" fmla="*/ 6 h 489"/>
                <a:gd name="T14" fmla="*/ 256 w 606"/>
                <a:gd name="T15" fmla="*/ 22 h 489"/>
                <a:gd name="T16" fmla="*/ 315 w 606"/>
                <a:gd name="T17" fmla="*/ 46 h 489"/>
                <a:gd name="T18" fmla="*/ 375 w 606"/>
                <a:gd name="T19" fmla="*/ 77 h 489"/>
                <a:gd name="T20" fmla="*/ 405 w 606"/>
                <a:gd name="T21" fmla="*/ 97 h 489"/>
                <a:gd name="T22" fmla="*/ 460 w 606"/>
                <a:gd name="T23" fmla="*/ 138 h 489"/>
                <a:gd name="T24" fmla="*/ 508 w 606"/>
                <a:gd name="T25" fmla="*/ 183 h 489"/>
                <a:gd name="T26" fmla="*/ 546 w 606"/>
                <a:gd name="T27" fmla="*/ 229 h 489"/>
                <a:gd name="T28" fmla="*/ 576 w 606"/>
                <a:gd name="T29" fmla="*/ 276 h 489"/>
                <a:gd name="T30" fmla="*/ 597 w 606"/>
                <a:gd name="T31" fmla="*/ 321 h 489"/>
                <a:gd name="T32" fmla="*/ 606 w 606"/>
                <a:gd name="T33" fmla="*/ 364 h 489"/>
                <a:gd name="T34" fmla="*/ 605 w 606"/>
                <a:gd name="T35" fmla="*/ 394 h 489"/>
                <a:gd name="T36" fmla="*/ 601 w 606"/>
                <a:gd name="T37" fmla="*/ 413 h 489"/>
                <a:gd name="T38" fmla="*/ 595 w 606"/>
                <a:gd name="T39" fmla="*/ 430 h 489"/>
                <a:gd name="T40" fmla="*/ 589 w 606"/>
                <a:gd name="T41" fmla="*/ 438 h 489"/>
                <a:gd name="T42" fmla="*/ 578 w 606"/>
                <a:gd name="T43" fmla="*/ 452 h 489"/>
                <a:gd name="T44" fmla="*/ 563 w 606"/>
                <a:gd name="T45" fmla="*/ 464 h 489"/>
                <a:gd name="T46" fmla="*/ 548 w 606"/>
                <a:gd name="T47" fmla="*/ 473 h 489"/>
                <a:gd name="T48" fmla="*/ 508 w 606"/>
                <a:gd name="T49" fmla="*/ 485 h 489"/>
                <a:gd name="T50" fmla="*/ 461 w 606"/>
                <a:gd name="T51" fmla="*/ 489 h 489"/>
                <a:gd name="T52" fmla="*/ 409 w 606"/>
                <a:gd name="T53" fmla="*/ 482 h 489"/>
                <a:gd name="T54" fmla="*/ 353 w 606"/>
                <a:gd name="T55" fmla="*/ 468 h 489"/>
                <a:gd name="T56" fmla="*/ 294 w 606"/>
                <a:gd name="T57" fmla="*/ 444 h 489"/>
                <a:gd name="T58" fmla="*/ 234 w 606"/>
                <a:gd name="T59" fmla="*/ 413 h 489"/>
                <a:gd name="T60" fmla="*/ 204 w 606"/>
                <a:gd name="T61" fmla="*/ 394 h 489"/>
                <a:gd name="T62" fmla="*/ 148 w 606"/>
                <a:gd name="T63" fmla="*/ 351 h 489"/>
                <a:gd name="T64" fmla="*/ 100 w 606"/>
                <a:gd name="T65" fmla="*/ 307 h 489"/>
                <a:gd name="T66" fmla="*/ 60 w 606"/>
                <a:gd name="T67" fmla="*/ 260 h 489"/>
                <a:gd name="T68" fmla="*/ 30 w 606"/>
                <a:gd name="T69" fmla="*/ 213 h 489"/>
                <a:gd name="T70" fmla="*/ 9 w 606"/>
                <a:gd name="T71" fmla="*/ 167 h 489"/>
                <a:gd name="T72" fmla="*/ 0 w 606"/>
                <a:gd name="T73" fmla="*/ 124 h 489"/>
                <a:gd name="T74" fmla="*/ 2 w 606"/>
                <a:gd name="T75" fmla="*/ 94 h 489"/>
                <a:gd name="T76" fmla="*/ 6 w 606"/>
                <a:gd name="T77" fmla="*/ 76 h 489"/>
                <a:gd name="T78" fmla="*/ 13 w 606"/>
                <a:gd name="T79" fmla="*/ 59 h 489"/>
                <a:gd name="T80" fmla="*/ 17 w 606"/>
                <a:gd name="T81" fmla="*/ 5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6" h="489">
                  <a:moveTo>
                    <a:pt x="17" y="51"/>
                  </a:moveTo>
                  <a:lnTo>
                    <a:pt x="17" y="51"/>
                  </a:lnTo>
                  <a:lnTo>
                    <a:pt x="24" y="43"/>
                  </a:lnTo>
                  <a:lnTo>
                    <a:pt x="29" y="36"/>
                  </a:lnTo>
                  <a:lnTo>
                    <a:pt x="37" y="30"/>
                  </a:lnTo>
                  <a:lnTo>
                    <a:pt x="43" y="25"/>
                  </a:lnTo>
                  <a:lnTo>
                    <a:pt x="53" y="19"/>
                  </a:lnTo>
                  <a:lnTo>
                    <a:pt x="60" y="16"/>
                  </a:lnTo>
                  <a:lnTo>
                    <a:pt x="80" y="8"/>
                  </a:lnTo>
                  <a:lnTo>
                    <a:pt x="101" y="2"/>
                  </a:lnTo>
                  <a:lnTo>
                    <a:pt x="123" y="0"/>
                  </a:lnTo>
                  <a:lnTo>
                    <a:pt x="148" y="0"/>
                  </a:lnTo>
                  <a:lnTo>
                    <a:pt x="173" y="2"/>
                  </a:lnTo>
                  <a:lnTo>
                    <a:pt x="200" y="6"/>
                  </a:lnTo>
                  <a:lnTo>
                    <a:pt x="228" y="13"/>
                  </a:lnTo>
                  <a:lnTo>
                    <a:pt x="256" y="22"/>
                  </a:lnTo>
                  <a:lnTo>
                    <a:pt x="286" y="33"/>
                  </a:lnTo>
                  <a:lnTo>
                    <a:pt x="315" y="46"/>
                  </a:lnTo>
                  <a:lnTo>
                    <a:pt x="345" y="60"/>
                  </a:lnTo>
                  <a:lnTo>
                    <a:pt x="375" y="77"/>
                  </a:lnTo>
                  <a:lnTo>
                    <a:pt x="405" y="97"/>
                  </a:lnTo>
                  <a:lnTo>
                    <a:pt x="405" y="97"/>
                  </a:lnTo>
                  <a:lnTo>
                    <a:pt x="434" y="116"/>
                  </a:lnTo>
                  <a:lnTo>
                    <a:pt x="460" y="138"/>
                  </a:lnTo>
                  <a:lnTo>
                    <a:pt x="485" y="161"/>
                  </a:lnTo>
                  <a:lnTo>
                    <a:pt x="508" y="183"/>
                  </a:lnTo>
                  <a:lnTo>
                    <a:pt x="528" y="206"/>
                  </a:lnTo>
                  <a:lnTo>
                    <a:pt x="546" y="229"/>
                  </a:lnTo>
                  <a:lnTo>
                    <a:pt x="563" y="252"/>
                  </a:lnTo>
                  <a:lnTo>
                    <a:pt x="576" y="276"/>
                  </a:lnTo>
                  <a:lnTo>
                    <a:pt x="588" y="299"/>
                  </a:lnTo>
                  <a:lnTo>
                    <a:pt x="597" y="321"/>
                  </a:lnTo>
                  <a:lnTo>
                    <a:pt x="602" y="344"/>
                  </a:lnTo>
                  <a:lnTo>
                    <a:pt x="606" y="364"/>
                  </a:lnTo>
                  <a:lnTo>
                    <a:pt x="606" y="384"/>
                  </a:lnTo>
                  <a:lnTo>
                    <a:pt x="605" y="394"/>
                  </a:lnTo>
                  <a:lnTo>
                    <a:pt x="604" y="404"/>
                  </a:lnTo>
                  <a:lnTo>
                    <a:pt x="601" y="413"/>
                  </a:lnTo>
                  <a:lnTo>
                    <a:pt x="599" y="421"/>
                  </a:lnTo>
                  <a:lnTo>
                    <a:pt x="595" y="430"/>
                  </a:lnTo>
                  <a:lnTo>
                    <a:pt x="589" y="438"/>
                  </a:lnTo>
                  <a:lnTo>
                    <a:pt x="589" y="438"/>
                  </a:lnTo>
                  <a:lnTo>
                    <a:pt x="584" y="444"/>
                  </a:lnTo>
                  <a:lnTo>
                    <a:pt x="578" y="452"/>
                  </a:lnTo>
                  <a:lnTo>
                    <a:pt x="571" y="457"/>
                  </a:lnTo>
                  <a:lnTo>
                    <a:pt x="563" y="464"/>
                  </a:lnTo>
                  <a:lnTo>
                    <a:pt x="555" y="469"/>
                  </a:lnTo>
                  <a:lnTo>
                    <a:pt x="548" y="473"/>
                  </a:lnTo>
                  <a:lnTo>
                    <a:pt x="528" y="481"/>
                  </a:lnTo>
                  <a:lnTo>
                    <a:pt x="508" y="485"/>
                  </a:lnTo>
                  <a:lnTo>
                    <a:pt x="485" y="487"/>
                  </a:lnTo>
                  <a:lnTo>
                    <a:pt x="461" y="489"/>
                  </a:lnTo>
                  <a:lnTo>
                    <a:pt x="435" y="486"/>
                  </a:lnTo>
                  <a:lnTo>
                    <a:pt x="409" y="482"/>
                  </a:lnTo>
                  <a:lnTo>
                    <a:pt x="382" y="477"/>
                  </a:lnTo>
                  <a:lnTo>
                    <a:pt x="353" y="468"/>
                  </a:lnTo>
                  <a:lnTo>
                    <a:pt x="323" y="457"/>
                  </a:lnTo>
                  <a:lnTo>
                    <a:pt x="294" y="444"/>
                  </a:lnTo>
                  <a:lnTo>
                    <a:pt x="264" y="430"/>
                  </a:lnTo>
                  <a:lnTo>
                    <a:pt x="234" y="413"/>
                  </a:lnTo>
                  <a:lnTo>
                    <a:pt x="204" y="394"/>
                  </a:lnTo>
                  <a:lnTo>
                    <a:pt x="204" y="394"/>
                  </a:lnTo>
                  <a:lnTo>
                    <a:pt x="175" y="374"/>
                  </a:lnTo>
                  <a:lnTo>
                    <a:pt x="148" y="351"/>
                  </a:lnTo>
                  <a:lnTo>
                    <a:pt x="123" y="329"/>
                  </a:lnTo>
                  <a:lnTo>
                    <a:pt x="100" y="307"/>
                  </a:lnTo>
                  <a:lnTo>
                    <a:pt x="79" y="283"/>
                  </a:lnTo>
                  <a:lnTo>
                    <a:pt x="60" y="260"/>
                  </a:lnTo>
                  <a:lnTo>
                    <a:pt x="43" y="236"/>
                  </a:lnTo>
                  <a:lnTo>
                    <a:pt x="30" y="213"/>
                  </a:lnTo>
                  <a:lnTo>
                    <a:pt x="19" y="189"/>
                  </a:lnTo>
                  <a:lnTo>
                    <a:pt x="9" y="167"/>
                  </a:lnTo>
                  <a:lnTo>
                    <a:pt x="4" y="145"/>
                  </a:lnTo>
                  <a:lnTo>
                    <a:pt x="0" y="124"/>
                  </a:lnTo>
                  <a:lnTo>
                    <a:pt x="0" y="103"/>
                  </a:lnTo>
                  <a:lnTo>
                    <a:pt x="2" y="94"/>
                  </a:lnTo>
                  <a:lnTo>
                    <a:pt x="3" y="85"/>
                  </a:lnTo>
                  <a:lnTo>
                    <a:pt x="6" y="76"/>
                  </a:lnTo>
                  <a:lnTo>
                    <a:pt x="8" y="66"/>
                  </a:lnTo>
                  <a:lnTo>
                    <a:pt x="13" y="59"/>
                  </a:lnTo>
                  <a:lnTo>
                    <a:pt x="17" y="51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87DAE055-DEE0-4823-9BD0-9FD4F0874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6302" y="4058444"/>
              <a:ext cx="2538954" cy="2382499"/>
            </a:xfrm>
            <a:custGeom>
              <a:avLst/>
              <a:gdLst>
                <a:gd name="T0" fmla="*/ 164 w 925"/>
                <a:gd name="T1" fmla="*/ 325 h 868"/>
                <a:gd name="T2" fmla="*/ 183 w 925"/>
                <a:gd name="T3" fmla="*/ 342 h 868"/>
                <a:gd name="T4" fmla="*/ 200 w 925"/>
                <a:gd name="T5" fmla="*/ 362 h 868"/>
                <a:gd name="T6" fmla="*/ 213 w 925"/>
                <a:gd name="T7" fmla="*/ 382 h 868"/>
                <a:gd name="T8" fmla="*/ 211 w 925"/>
                <a:gd name="T9" fmla="*/ 402 h 868"/>
                <a:gd name="T10" fmla="*/ 273 w 925"/>
                <a:gd name="T11" fmla="*/ 342 h 868"/>
                <a:gd name="T12" fmla="*/ 383 w 925"/>
                <a:gd name="T13" fmla="*/ 172 h 868"/>
                <a:gd name="T14" fmla="*/ 422 w 925"/>
                <a:gd name="T15" fmla="*/ 64 h 868"/>
                <a:gd name="T16" fmla="*/ 446 w 925"/>
                <a:gd name="T17" fmla="*/ 51 h 868"/>
                <a:gd name="T18" fmla="*/ 467 w 925"/>
                <a:gd name="T19" fmla="*/ 46 h 868"/>
                <a:gd name="T20" fmla="*/ 476 w 925"/>
                <a:gd name="T21" fmla="*/ 50 h 868"/>
                <a:gd name="T22" fmla="*/ 484 w 925"/>
                <a:gd name="T23" fmla="*/ 64 h 868"/>
                <a:gd name="T24" fmla="*/ 491 w 925"/>
                <a:gd name="T25" fmla="*/ 74 h 868"/>
                <a:gd name="T26" fmla="*/ 478 w 925"/>
                <a:gd name="T27" fmla="*/ 116 h 868"/>
                <a:gd name="T28" fmla="*/ 435 w 925"/>
                <a:gd name="T29" fmla="*/ 169 h 868"/>
                <a:gd name="T30" fmla="*/ 346 w 925"/>
                <a:gd name="T31" fmla="*/ 354 h 868"/>
                <a:gd name="T32" fmla="*/ 312 w 925"/>
                <a:gd name="T33" fmla="*/ 466 h 868"/>
                <a:gd name="T34" fmla="*/ 346 w 925"/>
                <a:gd name="T35" fmla="*/ 510 h 868"/>
                <a:gd name="T36" fmla="*/ 400 w 925"/>
                <a:gd name="T37" fmla="*/ 460 h 868"/>
                <a:gd name="T38" fmla="*/ 521 w 925"/>
                <a:gd name="T39" fmla="*/ 186 h 868"/>
                <a:gd name="T40" fmla="*/ 546 w 925"/>
                <a:gd name="T41" fmla="*/ 128 h 868"/>
                <a:gd name="T42" fmla="*/ 574 w 925"/>
                <a:gd name="T43" fmla="*/ 99 h 868"/>
                <a:gd name="T44" fmla="*/ 565 w 925"/>
                <a:gd name="T45" fmla="*/ 61 h 868"/>
                <a:gd name="T46" fmla="*/ 518 w 925"/>
                <a:gd name="T47" fmla="*/ 8 h 868"/>
                <a:gd name="T48" fmla="*/ 563 w 925"/>
                <a:gd name="T49" fmla="*/ 5 h 868"/>
                <a:gd name="T50" fmla="*/ 663 w 925"/>
                <a:gd name="T51" fmla="*/ 52 h 868"/>
                <a:gd name="T52" fmla="*/ 659 w 925"/>
                <a:gd name="T53" fmla="*/ 78 h 868"/>
                <a:gd name="T54" fmla="*/ 638 w 925"/>
                <a:gd name="T55" fmla="*/ 108 h 868"/>
                <a:gd name="T56" fmla="*/ 613 w 925"/>
                <a:gd name="T57" fmla="*/ 159 h 868"/>
                <a:gd name="T58" fmla="*/ 610 w 925"/>
                <a:gd name="T59" fmla="*/ 197 h 868"/>
                <a:gd name="T60" fmla="*/ 533 w 925"/>
                <a:gd name="T61" fmla="*/ 371 h 868"/>
                <a:gd name="T62" fmla="*/ 595 w 925"/>
                <a:gd name="T63" fmla="*/ 363 h 868"/>
                <a:gd name="T64" fmla="*/ 653 w 925"/>
                <a:gd name="T65" fmla="*/ 363 h 868"/>
                <a:gd name="T66" fmla="*/ 845 w 925"/>
                <a:gd name="T67" fmla="*/ 404 h 868"/>
                <a:gd name="T68" fmla="*/ 890 w 925"/>
                <a:gd name="T69" fmla="*/ 384 h 868"/>
                <a:gd name="T70" fmla="*/ 907 w 925"/>
                <a:gd name="T71" fmla="*/ 354 h 868"/>
                <a:gd name="T72" fmla="*/ 917 w 925"/>
                <a:gd name="T73" fmla="*/ 436 h 868"/>
                <a:gd name="T74" fmla="*/ 887 w 925"/>
                <a:gd name="T75" fmla="*/ 502 h 868"/>
                <a:gd name="T76" fmla="*/ 845 w 925"/>
                <a:gd name="T77" fmla="*/ 490 h 868"/>
                <a:gd name="T78" fmla="*/ 839 w 925"/>
                <a:gd name="T79" fmla="*/ 468 h 868"/>
                <a:gd name="T80" fmla="*/ 646 w 925"/>
                <a:gd name="T81" fmla="*/ 482 h 868"/>
                <a:gd name="T82" fmla="*/ 486 w 925"/>
                <a:gd name="T83" fmla="*/ 776 h 868"/>
                <a:gd name="T84" fmla="*/ 335 w 925"/>
                <a:gd name="T85" fmla="*/ 852 h 868"/>
                <a:gd name="T86" fmla="*/ 273 w 925"/>
                <a:gd name="T87" fmla="*/ 868 h 868"/>
                <a:gd name="T88" fmla="*/ 256 w 925"/>
                <a:gd name="T89" fmla="*/ 844 h 868"/>
                <a:gd name="T90" fmla="*/ 254 w 925"/>
                <a:gd name="T91" fmla="*/ 774 h 868"/>
                <a:gd name="T92" fmla="*/ 272 w 925"/>
                <a:gd name="T93" fmla="*/ 754 h 868"/>
                <a:gd name="T94" fmla="*/ 316 w 925"/>
                <a:gd name="T95" fmla="*/ 734 h 868"/>
                <a:gd name="T96" fmla="*/ 247 w 925"/>
                <a:gd name="T97" fmla="*/ 695 h 868"/>
                <a:gd name="T98" fmla="*/ 144 w 925"/>
                <a:gd name="T99" fmla="*/ 592 h 868"/>
                <a:gd name="T100" fmla="*/ 110 w 925"/>
                <a:gd name="T101" fmla="*/ 517 h 868"/>
                <a:gd name="T102" fmla="*/ 94 w 925"/>
                <a:gd name="T103" fmla="*/ 500 h 868"/>
                <a:gd name="T104" fmla="*/ 72 w 925"/>
                <a:gd name="T105" fmla="*/ 504 h 868"/>
                <a:gd name="T106" fmla="*/ 47 w 925"/>
                <a:gd name="T107" fmla="*/ 499 h 868"/>
                <a:gd name="T108" fmla="*/ 26 w 925"/>
                <a:gd name="T109" fmla="*/ 464 h 868"/>
                <a:gd name="T110" fmla="*/ 8 w 925"/>
                <a:gd name="T111" fmla="*/ 448 h 868"/>
                <a:gd name="T112" fmla="*/ 2 w 925"/>
                <a:gd name="T113" fmla="*/ 378 h 868"/>
                <a:gd name="T114" fmla="*/ 17 w 925"/>
                <a:gd name="T115" fmla="*/ 341 h 868"/>
                <a:gd name="T116" fmla="*/ 50 w 925"/>
                <a:gd name="T117" fmla="*/ 316 h 868"/>
                <a:gd name="T118" fmla="*/ 86 w 925"/>
                <a:gd name="T119" fmla="*/ 31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25" h="868">
                  <a:moveTo>
                    <a:pt x="118" y="325"/>
                  </a:moveTo>
                  <a:lnTo>
                    <a:pt x="139" y="332"/>
                  </a:lnTo>
                  <a:lnTo>
                    <a:pt x="139" y="332"/>
                  </a:lnTo>
                  <a:lnTo>
                    <a:pt x="150" y="329"/>
                  </a:lnTo>
                  <a:lnTo>
                    <a:pt x="158" y="327"/>
                  </a:lnTo>
                  <a:lnTo>
                    <a:pt x="164" y="325"/>
                  </a:lnTo>
                  <a:lnTo>
                    <a:pt x="164" y="325"/>
                  </a:lnTo>
                  <a:lnTo>
                    <a:pt x="164" y="328"/>
                  </a:lnTo>
                  <a:lnTo>
                    <a:pt x="164" y="331"/>
                  </a:lnTo>
                  <a:lnTo>
                    <a:pt x="164" y="334"/>
                  </a:lnTo>
                  <a:lnTo>
                    <a:pt x="164" y="334"/>
                  </a:lnTo>
                  <a:lnTo>
                    <a:pt x="171" y="337"/>
                  </a:lnTo>
                  <a:lnTo>
                    <a:pt x="178" y="340"/>
                  </a:lnTo>
                  <a:lnTo>
                    <a:pt x="183" y="342"/>
                  </a:lnTo>
                  <a:lnTo>
                    <a:pt x="183" y="342"/>
                  </a:lnTo>
                  <a:lnTo>
                    <a:pt x="184" y="345"/>
                  </a:lnTo>
                  <a:lnTo>
                    <a:pt x="186" y="348"/>
                  </a:lnTo>
                  <a:lnTo>
                    <a:pt x="187" y="351"/>
                  </a:lnTo>
                  <a:lnTo>
                    <a:pt x="192" y="357"/>
                  </a:lnTo>
                  <a:lnTo>
                    <a:pt x="200" y="362"/>
                  </a:lnTo>
                  <a:lnTo>
                    <a:pt x="200" y="362"/>
                  </a:lnTo>
                  <a:lnTo>
                    <a:pt x="205" y="365"/>
                  </a:lnTo>
                  <a:lnTo>
                    <a:pt x="208" y="367"/>
                  </a:lnTo>
                  <a:lnTo>
                    <a:pt x="211" y="371"/>
                  </a:lnTo>
                  <a:lnTo>
                    <a:pt x="211" y="371"/>
                  </a:lnTo>
                  <a:lnTo>
                    <a:pt x="213" y="376"/>
                  </a:lnTo>
                  <a:lnTo>
                    <a:pt x="213" y="379"/>
                  </a:lnTo>
                  <a:lnTo>
                    <a:pt x="213" y="382"/>
                  </a:lnTo>
                  <a:lnTo>
                    <a:pt x="213" y="382"/>
                  </a:lnTo>
                  <a:lnTo>
                    <a:pt x="208" y="396"/>
                  </a:lnTo>
                  <a:lnTo>
                    <a:pt x="205" y="404"/>
                  </a:lnTo>
                  <a:lnTo>
                    <a:pt x="205" y="406"/>
                  </a:lnTo>
                  <a:lnTo>
                    <a:pt x="205" y="408"/>
                  </a:lnTo>
                  <a:lnTo>
                    <a:pt x="205" y="408"/>
                  </a:lnTo>
                  <a:lnTo>
                    <a:pt x="211" y="402"/>
                  </a:lnTo>
                  <a:lnTo>
                    <a:pt x="220" y="391"/>
                  </a:lnTo>
                  <a:lnTo>
                    <a:pt x="238" y="368"/>
                  </a:lnTo>
                  <a:lnTo>
                    <a:pt x="238" y="368"/>
                  </a:lnTo>
                  <a:lnTo>
                    <a:pt x="252" y="351"/>
                  </a:lnTo>
                  <a:lnTo>
                    <a:pt x="260" y="342"/>
                  </a:lnTo>
                  <a:lnTo>
                    <a:pt x="273" y="342"/>
                  </a:lnTo>
                  <a:lnTo>
                    <a:pt x="273" y="342"/>
                  </a:lnTo>
                  <a:lnTo>
                    <a:pt x="292" y="302"/>
                  </a:lnTo>
                  <a:lnTo>
                    <a:pt x="305" y="272"/>
                  </a:lnTo>
                  <a:lnTo>
                    <a:pt x="311" y="260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53" y="210"/>
                  </a:lnTo>
                  <a:lnTo>
                    <a:pt x="383" y="172"/>
                  </a:lnTo>
                  <a:lnTo>
                    <a:pt x="408" y="123"/>
                  </a:lnTo>
                  <a:lnTo>
                    <a:pt x="408" y="123"/>
                  </a:lnTo>
                  <a:lnTo>
                    <a:pt x="410" y="91"/>
                  </a:lnTo>
                  <a:lnTo>
                    <a:pt x="410" y="91"/>
                  </a:lnTo>
                  <a:lnTo>
                    <a:pt x="413" y="85"/>
                  </a:lnTo>
                  <a:lnTo>
                    <a:pt x="417" y="73"/>
                  </a:lnTo>
                  <a:lnTo>
                    <a:pt x="422" y="64"/>
                  </a:lnTo>
                  <a:lnTo>
                    <a:pt x="425" y="60"/>
                  </a:lnTo>
                  <a:lnTo>
                    <a:pt x="427" y="57"/>
                  </a:lnTo>
                  <a:lnTo>
                    <a:pt x="427" y="57"/>
                  </a:lnTo>
                  <a:lnTo>
                    <a:pt x="437" y="54"/>
                  </a:lnTo>
                  <a:lnTo>
                    <a:pt x="443" y="52"/>
                  </a:lnTo>
                  <a:lnTo>
                    <a:pt x="443" y="52"/>
                  </a:lnTo>
                  <a:lnTo>
                    <a:pt x="446" y="51"/>
                  </a:lnTo>
                  <a:lnTo>
                    <a:pt x="450" y="46"/>
                  </a:lnTo>
                  <a:lnTo>
                    <a:pt x="456" y="40"/>
                  </a:lnTo>
                  <a:lnTo>
                    <a:pt x="459" y="39"/>
                  </a:lnTo>
                  <a:lnTo>
                    <a:pt x="461" y="39"/>
                  </a:lnTo>
                  <a:lnTo>
                    <a:pt x="461" y="39"/>
                  </a:lnTo>
                  <a:lnTo>
                    <a:pt x="464" y="43"/>
                  </a:lnTo>
                  <a:lnTo>
                    <a:pt x="467" y="46"/>
                  </a:lnTo>
                  <a:lnTo>
                    <a:pt x="468" y="51"/>
                  </a:lnTo>
                  <a:lnTo>
                    <a:pt x="468" y="51"/>
                  </a:lnTo>
                  <a:lnTo>
                    <a:pt x="471" y="48"/>
                  </a:lnTo>
                  <a:lnTo>
                    <a:pt x="473" y="48"/>
                  </a:lnTo>
                  <a:lnTo>
                    <a:pt x="474" y="48"/>
                  </a:lnTo>
                  <a:lnTo>
                    <a:pt x="476" y="50"/>
                  </a:lnTo>
                  <a:lnTo>
                    <a:pt x="476" y="50"/>
                  </a:lnTo>
                  <a:lnTo>
                    <a:pt x="477" y="54"/>
                  </a:lnTo>
                  <a:lnTo>
                    <a:pt x="476" y="60"/>
                  </a:lnTo>
                  <a:lnTo>
                    <a:pt x="476" y="65"/>
                  </a:lnTo>
                  <a:lnTo>
                    <a:pt x="476" y="65"/>
                  </a:lnTo>
                  <a:lnTo>
                    <a:pt x="478" y="64"/>
                  </a:lnTo>
                  <a:lnTo>
                    <a:pt x="481" y="63"/>
                  </a:lnTo>
                  <a:lnTo>
                    <a:pt x="484" y="64"/>
                  </a:lnTo>
                  <a:lnTo>
                    <a:pt x="484" y="64"/>
                  </a:lnTo>
                  <a:lnTo>
                    <a:pt x="487" y="68"/>
                  </a:lnTo>
                  <a:lnTo>
                    <a:pt x="489" y="69"/>
                  </a:lnTo>
                  <a:lnTo>
                    <a:pt x="489" y="72"/>
                  </a:lnTo>
                  <a:lnTo>
                    <a:pt x="489" y="72"/>
                  </a:lnTo>
                  <a:lnTo>
                    <a:pt x="489" y="74"/>
                  </a:lnTo>
                  <a:lnTo>
                    <a:pt x="491" y="74"/>
                  </a:lnTo>
                  <a:lnTo>
                    <a:pt x="493" y="74"/>
                  </a:lnTo>
                  <a:lnTo>
                    <a:pt x="494" y="76"/>
                  </a:lnTo>
                  <a:lnTo>
                    <a:pt x="495" y="77"/>
                  </a:lnTo>
                  <a:lnTo>
                    <a:pt x="495" y="77"/>
                  </a:lnTo>
                  <a:lnTo>
                    <a:pt x="493" y="85"/>
                  </a:lnTo>
                  <a:lnTo>
                    <a:pt x="489" y="97"/>
                  </a:lnTo>
                  <a:lnTo>
                    <a:pt x="478" y="116"/>
                  </a:lnTo>
                  <a:lnTo>
                    <a:pt x="478" y="116"/>
                  </a:lnTo>
                  <a:lnTo>
                    <a:pt x="472" y="125"/>
                  </a:lnTo>
                  <a:lnTo>
                    <a:pt x="464" y="132"/>
                  </a:lnTo>
                  <a:lnTo>
                    <a:pt x="464" y="132"/>
                  </a:lnTo>
                  <a:lnTo>
                    <a:pt x="444" y="148"/>
                  </a:lnTo>
                  <a:lnTo>
                    <a:pt x="444" y="148"/>
                  </a:lnTo>
                  <a:lnTo>
                    <a:pt x="435" y="169"/>
                  </a:lnTo>
                  <a:lnTo>
                    <a:pt x="416" y="214"/>
                  </a:lnTo>
                  <a:lnTo>
                    <a:pt x="387" y="284"/>
                  </a:lnTo>
                  <a:lnTo>
                    <a:pt x="387" y="284"/>
                  </a:lnTo>
                  <a:lnTo>
                    <a:pt x="367" y="319"/>
                  </a:lnTo>
                  <a:lnTo>
                    <a:pt x="349" y="350"/>
                  </a:lnTo>
                  <a:lnTo>
                    <a:pt x="349" y="350"/>
                  </a:lnTo>
                  <a:lnTo>
                    <a:pt x="346" y="354"/>
                  </a:lnTo>
                  <a:lnTo>
                    <a:pt x="344" y="361"/>
                  </a:lnTo>
                  <a:lnTo>
                    <a:pt x="341" y="370"/>
                  </a:lnTo>
                  <a:lnTo>
                    <a:pt x="341" y="370"/>
                  </a:lnTo>
                  <a:lnTo>
                    <a:pt x="331" y="412"/>
                  </a:lnTo>
                  <a:lnTo>
                    <a:pt x="319" y="456"/>
                  </a:lnTo>
                  <a:lnTo>
                    <a:pt x="319" y="456"/>
                  </a:lnTo>
                  <a:lnTo>
                    <a:pt x="312" y="466"/>
                  </a:lnTo>
                  <a:lnTo>
                    <a:pt x="310" y="473"/>
                  </a:lnTo>
                  <a:lnTo>
                    <a:pt x="310" y="477"/>
                  </a:lnTo>
                  <a:lnTo>
                    <a:pt x="310" y="478"/>
                  </a:lnTo>
                  <a:lnTo>
                    <a:pt x="310" y="478"/>
                  </a:lnTo>
                  <a:lnTo>
                    <a:pt x="329" y="497"/>
                  </a:lnTo>
                  <a:lnTo>
                    <a:pt x="346" y="510"/>
                  </a:lnTo>
                  <a:lnTo>
                    <a:pt x="346" y="510"/>
                  </a:lnTo>
                  <a:lnTo>
                    <a:pt x="359" y="536"/>
                  </a:lnTo>
                  <a:lnTo>
                    <a:pt x="369" y="551"/>
                  </a:lnTo>
                  <a:lnTo>
                    <a:pt x="373" y="555"/>
                  </a:lnTo>
                  <a:lnTo>
                    <a:pt x="374" y="557"/>
                  </a:lnTo>
                  <a:lnTo>
                    <a:pt x="375" y="555"/>
                  </a:lnTo>
                  <a:lnTo>
                    <a:pt x="375" y="555"/>
                  </a:lnTo>
                  <a:lnTo>
                    <a:pt x="400" y="460"/>
                  </a:lnTo>
                  <a:lnTo>
                    <a:pt x="427" y="350"/>
                  </a:lnTo>
                  <a:lnTo>
                    <a:pt x="427" y="350"/>
                  </a:lnTo>
                  <a:lnTo>
                    <a:pt x="429" y="344"/>
                  </a:lnTo>
                  <a:lnTo>
                    <a:pt x="433" y="334"/>
                  </a:lnTo>
                  <a:lnTo>
                    <a:pt x="447" y="310"/>
                  </a:lnTo>
                  <a:lnTo>
                    <a:pt x="484" y="247"/>
                  </a:lnTo>
                  <a:lnTo>
                    <a:pt x="521" y="186"/>
                  </a:lnTo>
                  <a:lnTo>
                    <a:pt x="533" y="165"/>
                  </a:lnTo>
                  <a:lnTo>
                    <a:pt x="537" y="157"/>
                  </a:lnTo>
                  <a:lnTo>
                    <a:pt x="538" y="152"/>
                  </a:lnTo>
                  <a:lnTo>
                    <a:pt x="538" y="152"/>
                  </a:lnTo>
                  <a:lnTo>
                    <a:pt x="540" y="141"/>
                  </a:lnTo>
                  <a:lnTo>
                    <a:pt x="542" y="133"/>
                  </a:lnTo>
                  <a:lnTo>
                    <a:pt x="546" y="128"/>
                  </a:lnTo>
                  <a:lnTo>
                    <a:pt x="550" y="124"/>
                  </a:lnTo>
                  <a:lnTo>
                    <a:pt x="550" y="124"/>
                  </a:lnTo>
                  <a:lnTo>
                    <a:pt x="559" y="116"/>
                  </a:lnTo>
                  <a:lnTo>
                    <a:pt x="565" y="110"/>
                  </a:lnTo>
                  <a:lnTo>
                    <a:pt x="565" y="110"/>
                  </a:lnTo>
                  <a:lnTo>
                    <a:pt x="570" y="103"/>
                  </a:lnTo>
                  <a:lnTo>
                    <a:pt x="574" y="99"/>
                  </a:lnTo>
                  <a:lnTo>
                    <a:pt x="574" y="99"/>
                  </a:lnTo>
                  <a:lnTo>
                    <a:pt x="574" y="94"/>
                  </a:lnTo>
                  <a:lnTo>
                    <a:pt x="574" y="82"/>
                  </a:lnTo>
                  <a:lnTo>
                    <a:pt x="572" y="76"/>
                  </a:lnTo>
                  <a:lnTo>
                    <a:pt x="571" y="69"/>
                  </a:lnTo>
                  <a:lnTo>
                    <a:pt x="568" y="64"/>
                  </a:lnTo>
                  <a:lnTo>
                    <a:pt x="565" y="61"/>
                  </a:lnTo>
                  <a:lnTo>
                    <a:pt x="565" y="61"/>
                  </a:lnTo>
                  <a:lnTo>
                    <a:pt x="553" y="51"/>
                  </a:lnTo>
                  <a:lnTo>
                    <a:pt x="537" y="35"/>
                  </a:lnTo>
                  <a:lnTo>
                    <a:pt x="523" y="20"/>
                  </a:lnTo>
                  <a:lnTo>
                    <a:pt x="519" y="13"/>
                  </a:lnTo>
                  <a:lnTo>
                    <a:pt x="518" y="8"/>
                  </a:lnTo>
                  <a:lnTo>
                    <a:pt x="518" y="8"/>
                  </a:lnTo>
                  <a:lnTo>
                    <a:pt x="519" y="4"/>
                  </a:lnTo>
                  <a:lnTo>
                    <a:pt x="523" y="1"/>
                  </a:lnTo>
                  <a:lnTo>
                    <a:pt x="528" y="0"/>
                  </a:lnTo>
                  <a:lnTo>
                    <a:pt x="535" y="0"/>
                  </a:lnTo>
                  <a:lnTo>
                    <a:pt x="549" y="1"/>
                  </a:lnTo>
                  <a:lnTo>
                    <a:pt x="563" y="5"/>
                  </a:lnTo>
                  <a:lnTo>
                    <a:pt x="563" y="5"/>
                  </a:lnTo>
                  <a:lnTo>
                    <a:pt x="596" y="20"/>
                  </a:lnTo>
                  <a:lnTo>
                    <a:pt x="632" y="35"/>
                  </a:lnTo>
                  <a:lnTo>
                    <a:pt x="632" y="35"/>
                  </a:lnTo>
                  <a:lnTo>
                    <a:pt x="655" y="44"/>
                  </a:lnTo>
                  <a:lnTo>
                    <a:pt x="661" y="48"/>
                  </a:lnTo>
                  <a:lnTo>
                    <a:pt x="663" y="51"/>
                  </a:lnTo>
                  <a:lnTo>
                    <a:pt x="663" y="52"/>
                  </a:lnTo>
                  <a:lnTo>
                    <a:pt x="663" y="52"/>
                  </a:lnTo>
                  <a:lnTo>
                    <a:pt x="664" y="57"/>
                  </a:lnTo>
                  <a:lnTo>
                    <a:pt x="665" y="61"/>
                  </a:lnTo>
                  <a:lnTo>
                    <a:pt x="665" y="67"/>
                  </a:lnTo>
                  <a:lnTo>
                    <a:pt x="663" y="72"/>
                  </a:lnTo>
                  <a:lnTo>
                    <a:pt x="663" y="72"/>
                  </a:lnTo>
                  <a:lnTo>
                    <a:pt x="659" y="78"/>
                  </a:lnTo>
                  <a:lnTo>
                    <a:pt x="653" y="85"/>
                  </a:lnTo>
                  <a:lnTo>
                    <a:pt x="649" y="91"/>
                  </a:lnTo>
                  <a:lnTo>
                    <a:pt x="647" y="95"/>
                  </a:lnTo>
                  <a:lnTo>
                    <a:pt x="647" y="95"/>
                  </a:lnTo>
                  <a:lnTo>
                    <a:pt x="643" y="101"/>
                  </a:lnTo>
                  <a:lnTo>
                    <a:pt x="638" y="108"/>
                  </a:lnTo>
                  <a:lnTo>
                    <a:pt x="638" y="108"/>
                  </a:lnTo>
                  <a:lnTo>
                    <a:pt x="631" y="115"/>
                  </a:lnTo>
                  <a:lnTo>
                    <a:pt x="629" y="119"/>
                  </a:lnTo>
                  <a:lnTo>
                    <a:pt x="629" y="119"/>
                  </a:lnTo>
                  <a:lnTo>
                    <a:pt x="610" y="162"/>
                  </a:lnTo>
                  <a:lnTo>
                    <a:pt x="610" y="162"/>
                  </a:lnTo>
                  <a:lnTo>
                    <a:pt x="610" y="161"/>
                  </a:lnTo>
                  <a:lnTo>
                    <a:pt x="613" y="159"/>
                  </a:lnTo>
                  <a:lnTo>
                    <a:pt x="614" y="159"/>
                  </a:lnTo>
                  <a:lnTo>
                    <a:pt x="616" y="161"/>
                  </a:lnTo>
                  <a:lnTo>
                    <a:pt x="617" y="162"/>
                  </a:lnTo>
                  <a:lnTo>
                    <a:pt x="616" y="166"/>
                  </a:lnTo>
                  <a:lnTo>
                    <a:pt x="616" y="166"/>
                  </a:lnTo>
                  <a:lnTo>
                    <a:pt x="613" y="184"/>
                  </a:lnTo>
                  <a:lnTo>
                    <a:pt x="610" y="197"/>
                  </a:lnTo>
                  <a:lnTo>
                    <a:pt x="610" y="197"/>
                  </a:lnTo>
                  <a:lnTo>
                    <a:pt x="600" y="235"/>
                  </a:lnTo>
                  <a:lnTo>
                    <a:pt x="593" y="257"/>
                  </a:lnTo>
                  <a:lnTo>
                    <a:pt x="591" y="269"/>
                  </a:lnTo>
                  <a:lnTo>
                    <a:pt x="591" y="269"/>
                  </a:lnTo>
                  <a:lnTo>
                    <a:pt x="562" y="320"/>
                  </a:lnTo>
                  <a:lnTo>
                    <a:pt x="533" y="371"/>
                  </a:lnTo>
                  <a:lnTo>
                    <a:pt x="524" y="464"/>
                  </a:lnTo>
                  <a:lnTo>
                    <a:pt x="524" y="464"/>
                  </a:lnTo>
                  <a:lnTo>
                    <a:pt x="535" y="448"/>
                  </a:lnTo>
                  <a:lnTo>
                    <a:pt x="558" y="412"/>
                  </a:lnTo>
                  <a:lnTo>
                    <a:pt x="571" y="392"/>
                  </a:lnTo>
                  <a:lnTo>
                    <a:pt x="584" y="375"/>
                  </a:lnTo>
                  <a:lnTo>
                    <a:pt x="595" y="363"/>
                  </a:lnTo>
                  <a:lnTo>
                    <a:pt x="599" y="359"/>
                  </a:lnTo>
                  <a:lnTo>
                    <a:pt x="601" y="358"/>
                  </a:lnTo>
                  <a:lnTo>
                    <a:pt x="601" y="358"/>
                  </a:lnTo>
                  <a:lnTo>
                    <a:pt x="613" y="358"/>
                  </a:lnTo>
                  <a:lnTo>
                    <a:pt x="627" y="358"/>
                  </a:lnTo>
                  <a:lnTo>
                    <a:pt x="642" y="361"/>
                  </a:lnTo>
                  <a:lnTo>
                    <a:pt x="653" y="363"/>
                  </a:lnTo>
                  <a:lnTo>
                    <a:pt x="653" y="363"/>
                  </a:lnTo>
                  <a:lnTo>
                    <a:pt x="665" y="366"/>
                  </a:lnTo>
                  <a:lnTo>
                    <a:pt x="687" y="371"/>
                  </a:lnTo>
                  <a:lnTo>
                    <a:pt x="753" y="384"/>
                  </a:lnTo>
                  <a:lnTo>
                    <a:pt x="817" y="397"/>
                  </a:lnTo>
                  <a:lnTo>
                    <a:pt x="838" y="401"/>
                  </a:lnTo>
                  <a:lnTo>
                    <a:pt x="845" y="404"/>
                  </a:lnTo>
                  <a:lnTo>
                    <a:pt x="845" y="404"/>
                  </a:lnTo>
                  <a:lnTo>
                    <a:pt x="852" y="412"/>
                  </a:lnTo>
                  <a:lnTo>
                    <a:pt x="852" y="412"/>
                  </a:lnTo>
                  <a:lnTo>
                    <a:pt x="868" y="402"/>
                  </a:lnTo>
                  <a:lnTo>
                    <a:pt x="881" y="393"/>
                  </a:lnTo>
                  <a:lnTo>
                    <a:pt x="886" y="389"/>
                  </a:lnTo>
                  <a:lnTo>
                    <a:pt x="890" y="384"/>
                  </a:lnTo>
                  <a:lnTo>
                    <a:pt x="890" y="384"/>
                  </a:lnTo>
                  <a:lnTo>
                    <a:pt x="894" y="375"/>
                  </a:lnTo>
                  <a:lnTo>
                    <a:pt x="898" y="365"/>
                  </a:lnTo>
                  <a:lnTo>
                    <a:pt x="902" y="355"/>
                  </a:lnTo>
                  <a:lnTo>
                    <a:pt x="904" y="354"/>
                  </a:lnTo>
                  <a:lnTo>
                    <a:pt x="907" y="354"/>
                  </a:lnTo>
                  <a:lnTo>
                    <a:pt x="907" y="354"/>
                  </a:lnTo>
                  <a:lnTo>
                    <a:pt x="911" y="355"/>
                  </a:lnTo>
                  <a:lnTo>
                    <a:pt x="913" y="361"/>
                  </a:lnTo>
                  <a:lnTo>
                    <a:pt x="920" y="374"/>
                  </a:lnTo>
                  <a:lnTo>
                    <a:pt x="924" y="388"/>
                  </a:lnTo>
                  <a:lnTo>
                    <a:pt x="925" y="399"/>
                  </a:lnTo>
                  <a:lnTo>
                    <a:pt x="925" y="399"/>
                  </a:lnTo>
                  <a:lnTo>
                    <a:pt x="917" y="436"/>
                  </a:lnTo>
                  <a:lnTo>
                    <a:pt x="911" y="461"/>
                  </a:lnTo>
                  <a:lnTo>
                    <a:pt x="905" y="477"/>
                  </a:lnTo>
                  <a:lnTo>
                    <a:pt x="905" y="477"/>
                  </a:lnTo>
                  <a:lnTo>
                    <a:pt x="896" y="494"/>
                  </a:lnTo>
                  <a:lnTo>
                    <a:pt x="892" y="499"/>
                  </a:lnTo>
                  <a:lnTo>
                    <a:pt x="890" y="502"/>
                  </a:lnTo>
                  <a:lnTo>
                    <a:pt x="887" y="502"/>
                  </a:lnTo>
                  <a:lnTo>
                    <a:pt x="887" y="502"/>
                  </a:lnTo>
                  <a:lnTo>
                    <a:pt x="874" y="498"/>
                  </a:lnTo>
                  <a:lnTo>
                    <a:pt x="862" y="494"/>
                  </a:lnTo>
                  <a:lnTo>
                    <a:pt x="862" y="494"/>
                  </a:lnTo>
                  <a:lnTo>
                    <a:pt x="853" y="493"/>
                  </a:lnTo>
                  <a:lnTo>
                    <a:pt x="848" y="491"/>
                  </a:lnTo>
                  <a:lnTo>
                    <a:pt x="845" y="490"/>
                  </a:lnTo>
                  <a:lnTo>
                    <a:pt x="845" y="490"/>
                  </a:lnTo>
                  <a:lnTo>
                    <a:pt x="841" y="486"/>
                  </a:lnTo>
                  <a:lnTo>
                    <a:pt x="840" y="485"/>
                  </a:lnTo>
                  <a:lnTo>
                    <a:pt x="839" y="481"/>
                  </a:lnTo>
                  <a:lnTo>
                    <a:pt x="839" y="481"/>
                  </a:lnTo>
                  <a:lnTo>
                    <a:pt x="839" y="470"/>
                  </a:lnTo>
                  <a:lnTo>
                    <a:pt x="839" y="468"/>
                  </a:lnTo>
                  <a:lnTo>
                    <a:pt x="831" y="478"/>
                  </a:lnTo>
                  <a:lnTo>
                    <a:pt x="818" y="482"/>
                  </a:lnTo>
                  <a:lnTo>
                    <a:pt x="744" y="476"/>
                  </a:lnTo>
                  <a:lnTo>
                    <a:pt x="744" y="476"/>
                  </a:lnTo>
                  <a:lnTo>
                    <a:pt x="676" y="478"/>
                  </a:lnTo>
                  <a:lnTo>
                    <a:pt x="676" y="478"/>
                  </a:lnTo>
                  <a:lnTo>
                    <a:pt x="646" y="482"/>
                  </a:lnTo>
                  <a:lnTo>
                    <a:pt x="653" y="517"/>
                  </a:lnTo>
                  <a:lnTo>
                    <a:pt x="606" y="649"/>
                  </a:lnTo>
                  <a:lnTo>
                    <a:pt x="606" y="649"/>
                  </a:lnTo>
                  <a:lnTo>
                    <a:pt x="600" y="659"/>
                  </a:lnTo>
                  <a:lnTo>
                    <a:pt x="585" y="674"/>
                  </a:lnTo>
                  <a:lnTo>
                    <a:pt x="545" y="717"/>
                  </a:lnTo>
                  <a:lnTo>
                    <a:pt x="486" y="776"/>
                  </a:lnTo>
                  <a:lnTo>
                    <a:pt x="335" y="749"/>
                  </a:lnTo>
                  <a:lnTo>
                    <a:pt x="335" y="749"/>
                  </a:lnTo>
                  <a:lnTo>
                    <a:pt x="336" y="764"/>
                  </a:lnTo>
                  <a:lnTo>
                    <a:pt x="339" y="801"/>
                  </a:lnTo>
                  <a:lnTo>
                    <a:pt x="339" y="821"/>
                  </a:lnTo>
                  <a:lnTo>
                    <a:pt x="337" y="839"/>
                  </a:lnTo>
                  <a:lnTo>
                    <a:pt x="335" y="852"/>
                  </a:lnTo>
                  <a:lnTo>
                    <a:pt x="332" y="856"/>
                  </a:lnTo>
                  <a:lnTo>
                    <a:pt x="329" y="857"/>
                  </a:lnTo>
                  <a:lnTo>
                    <a:pt x="329" y="857"/>
                  </a:lnTo>
                  <a:lnTo>
                    <a:pt x="314" y="861"/>
                  </a:lnTo>
                  <a:lnTo>
                    <a:pt x="293" y="866"/>
                  </a:lnTo>
                  <a:lnTo>
                    <a:pt x="282" y="868"/>
                  </a:lnTo>
                  <a:lnTo>
                    <a:pt x="273" y="868"/>
                  </a:lnTo>
                  <a:lnTo>
                    <a:pt x="267" y="866"/>
                  </a:lnTo>
                  <a:lnTo>
                    <a:pt x="265" y="865"/>
                  </a:lnTo>
                  <a:lnTo>
                    <a:pt x="264" y="864"/>
                  </a:lnTo>
                  <a:lnTo>
                    <a:pt x="264" y="864"/>
                  </a:lnTo>
                  <a:lnTo>
                    <a:pt x="260" y="857"/>
                  </a:lnTo>
                  <a:lnTo>
                    <a:pt x="258" y="852"/>
                  </a:lnTo>
                  <a:lnTo>
                    <a:pt x="256" y="844"/>
                  </a:lnTo>
                  <a:lnTo>
                    <a:pt x="258" y="835"/>
                  </a:lnTo>
                  <a:lnTo>
                    <a:pt x="258" y="835"/>
                  </a:lnTo>
                  <a:lnTo>
                    <a:pt x="259" y="806"/>
                  </a:lnTo>
                  <a:lnTo>
                    <a:pt x="259" y="792"/>
                  </a:lnTo>
                  <a:lnTo>
                    <a:pt x="258" y="781"/>
                  </a:lnTo>
                  <a:lnTo>
                    <a:pt x="258" y="781"/>
                  </a:lnTo>
                  <a:lnTo>
                    <a:pt x="254" y="774"/>
                  </a:lnTo>
                  <a:lnTo>
                    <a:pt x="251" y="768"/>
                  </a:lnTo>
                  <a:lnTo>
                    <a:pt x="250" y="763"/>
                  </a:lnTo>
                  <a:lnTo>
                    <a:pt x="251" y="762"/>
                  </a:lnTo>
                  <a:lnTo>
                    <a:pt x="252" y="760"/>
                  </a:lnTo>
                  <a:lnTo>
                    <a:pt x="252" y="760"/>
                  </a:lnTo>
                  <a:lnTo>
                    <a:pt x="260" y="758"/>
                  </a:lnTo>
                  <a:lnTo>
                    <a:pt x="272" y="754"/>
                  </a:lnTo>
                  <a:lnTo>
                    <a:pt x="294" y="750"/>
                  </a:lnTo>
                  <a:lnTo>
                    <a:pt x="294" y="750"/>
                  </a:lnTo>
                  <a:lnTo>
                    <a:pt x="312" y="747"/>
                  </a:lnTo>
                  <a:lnTo>
                    <a:pt x="320" y="746"/>
                  </a:lnTo>
                  <a:lnTo>
                    <a:pt x="323" y="745"/>
                  </a:lnTo>
                  <a:lnTo>
                    <a:pt x="323" y="745"/>
                  </a:lnTo>
                  <a:lnTo>
                    <a:pt x="316" y="734"/>
                  </a:lnTo>
                  <a:lnTo>
                    <a:pt x="316" y="734"/>
                  </a:lnTo>
                  <a:lnTo>
                    <a:pt x="294" y="724"/>
                  </a:lnTo>
                  <a:lnTo>
                    <a:pt x="277" y="715"/>
                  </a:lnTo>
                  <a:lnTo>
                    <a:pt x="269" y="711"/>
                  </a:lnTo>
                  <a:lnTo>
                    <a:pt x="265" y="708"/>
                  </a:lnTo>
                  <a:lnTo>
                    <a:pt x="265" y="708"/>
                  </a:lnTo>
                  <a:lnTo>
                    <a:pt x="247" y="695"/>
                  </a:lnTo>
                  <a:lnTo>
                    <a:pt x="217" y="676"/>
                  </a:lnTo>
                  <a:lnTo>
                    <a:pt x="186" y="653"/>
                  </a:lnTo>
                  <a:lnTo>
                    <a:pt x="174" y="644"/>
                  </a:lnTo>
                  <a:lnTo>
                    <a:pt x="166" y="636"/>
                  </a:lnTo>
                  <a:lnTo>
                    <a:pt x="166" y="636"/>
                  </a:lnTo>
                  <a:lnTo>
                    <a:pt x="157" y="618"/>
                  </a:lnTo>
                  <a:lnTo>
                    <a:pt x="144" y="592"/>
                  </a:lnTo>
                  <a:lnTo>
                    <a:pt x="126" y="555"/>
                  </a:lnTo>
                  <a:lnTo>
                    <a:pt x="126" y="555"/>
                  </a:lnTo>
                  <a:lnTo>
                    <a:pt x="117" y="541"/>
                  </a:lnTo>
                  <a:lnTo>
                    <a:pt x="113" y="533"/>
                  </a:lnTo>
                  <a:lnTo>
                    <a:pt x="110" y="525"/>
                  </a:lnTo>
                  <a:lnTo>
                    <a:pt x="110" y="525"/>
                  </a:lnTo>
                  <a:lnTo>
                    <a:pt x="110" y="517"/>
                  </a:lnTo>
                  <a:lnTo>
                    <a:pt x="110" y="507"/>
                  </a:lnTo>
                  <a:lnTo>
                    <a:pt x="111" y="497"/>
                  </a:lnTo>
                  <a:lnTo>
                    <a:pt x="111" y="497"/>
                  </a:lnTo>
                  <a:lnTo>
                    <a:pt x="103" y="499"/>
                  </a:lnTo>
                  <a:lnTo>
                    <a:pt x="97" y="500"/>
                  </a:lnTo>
                  <a:lnTo>
                    <a:pt x="94" y="500"/>
                  </a:lnTo>
                  <a:lnTo>
                    <a:pt x="94" y="500"/>
                  </a:lnTo>
                  <a:lnTo>
                    <a:pt x="94" y="494"/>
                  </a:lnTo>
                  <a:lnTo>
                    <a:pt x="96" y="489"/>
                  </a:lnTo>
                  <a:lnTo>
                    <a:pt x="96" y="489"/>
                  </a:lnTo>
                  <a:lnTo>
                    <a:pt x="85" y="498"/>
                  </a:lnTo>
                  <a:lnTo>
                    <a:pt x="72" y="506"/>
                  </a:lnTo>
                  <a:lnTo>
                    <a:pt x="72" y="506"/>
                  </a:lnTo>
                  <a:lnTo>
                    <a:pt x="72" y="504"/>
                  </a:lnTo>
                  <a:lnTo>
                    <a:pt x="73" y="500"/>
                  </a:lnTo>
                  <a:lnTo>
                    <a:pt x="75" y="495"/>
                  </a:lnTo>
                  <a:lnTo>
                    <a:pt x="63" y="503"/>
                  </a:lnTo>
                  <a:lnTo>
                    <a:pt x="58" y="495"/>
                  </a:lnTo>
                  <a:lnTo>
                    <a:pt x="58" y="495"/>
                  </a:lnTo>
                  <a:lnTo>
                    <a:pt x="51" y="498"/>
                  </a:lnTo>
                  <a:lnTo>
                    <a:pt x="47" y="499"/>
                  </a:lnTo>
                  <a:lnTo>
                    <a:pt x="45" y="500"/>
                  </a:lnTo>
                  <a:lnTo>
                    <a:pt x="45" y="500"/>
                  </a:lnTo>
                  <a:lnTo>
                    <a:pt x="46" y="498"/>
                  </a:lnTo>
                  <a:lnTo>
                    <a:pt x="42" y="490"/>
                  </a:lnTo>
                  <a:lnTo>
                    <a:pt x="42" y="490"/>
                  </a:lnTo>
                  <a:lnTo>
                    <a:pt x="34" y="476"/>
                  </a:lnTo>
                  <a:lnTo>
                    <a:pt x="26" y="464"/>
                  </a:lnTo>
                  <a:lnTo>
                    <a:pt x="26" y="464"/>
                  </a:lnTo>
                  <a:lnTo>
                    <a:pt x="21" y="460"/>
                  </a:lnTo>
                  <a:lnTo>
                    <a:pt x="15" y="457"/>
                  </a:lnTo>
                  <a:lnTo>
                    <a:pt x="11" y="453"/>
                  </a:lnTo>
                  <a:lnTo>
                    <a:pt x="9" y="451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0"/>
                  </a:lnTo>
                  <a:lnTo>
                    <a:pt x="3" y="419"/>
                  </a:lnTo>
                  <a:lnTo>
                    <a:pt x="2" y="409"/>
                  </a:lnTo>
                  <a:lnTo>
                    <a:pt x="2" y="409"/>
                  </a:lnTo>
                  <a:lnTo>
                    <a:pt x="0" y="393"/>
                  </a:lnTo>
                  <a:lnTo>
                    <a:pt x="0" y="387"/>
                  </a:lnTo>
                  <a:lnTo>
                    <a:pt x="2" y="378"/>
                  </a:lnTo>
                  <a:lnTo>
                    <a:pt x="2" y="378"/>
                  </a:lnTo>
                  <a:lnTo>
                    <a:pt x="4" y="367"/>
                  </a:lnTo>
                  <a:lnTo>
                    <a:pt x="8" y="355"/>
                  </a:lnTo>
                  <a:lnTo>
                    <a:pt x="13" y="345"/>
                  </a:lnTo>
                  <a:lnTo>
                    <a:pt x="16" y="342"/>
                  </a:lnTo>
                  <a:lnTo>
                    <a:pt x="17" y="341"/>
                  </a:lnTo>
                  <a:lnTo>
                    <a:pt x="17" y="341"/>
                  </a:lnTo>
                  <a:lnTo>
                    <a:pt x="21" y="337"/>
                  </a:lnTo>
                  <a:lnTo>
                    <a:pt x="24" y="332"/>
                  </a:lnTo>
                  <a:lnTo>
                    <a:pt x="28" y="327"/>
                  </a:lnTo>
                  <a:lnTo>
                    <a:pt x="30" y="324"/>
                  </a:lnTo>
                  <a:lnTo>
                    <a:pt x="34" y="323"/>
                  </a:lnTo>
                  <a:lnTo>
                    <a:pt x="34" y="323"/>
                  </a:lnTo>
                  <a:lnTo>
                    <a:pt x="50" y="316"/>
                  </a:lnTo>
                  <a:lnTo>
                    <a:pt x="60" y="311"/>
                  </a:lnTo>
                  <a:lnTo>
                    <a:pt x="60" y="311"/>
                  </a:lnTo>
                  <a:lnTo>
                    <a:pt x="66" y="308"/>
                  </a:lnTo>
                  <a:lnTo>
                    <a:pt x="69" y="307"/>
                  </a:lnTo>
                  <a:lnTo>
                    <a:pt x="75" y="306"/>
                  </a:lnTo>
                  <a:lnTo>
                    <a:pt x="75" y="306"/>
                  </a:lnTo>
                  <a:lnTo>
                    <a:pt x="86" y="310"/>
                  </a:lnTo>
                  <a:lnTo>
                    <a:pt x="94" y="311"/>
                  </a:lnTo>
                  <a:lnTo>
                    <a:pt x="105" y="316"/>
                  </a:lnTo>
                  <a:lnTo>
                    <a:pt x="118" y="3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741D6912-B16C-4EF9-9690-ABB56134F05C}"/>
              </a:ext>
            </a:extLst>
          </p:cNvPr>
          <p:cNvGrpSpPr/>
          <p:nvPr/>
        </p:nvGrpSpPr>
        <p:grpSpPr>
          <a:xfrm>
            <a:off x="679095" y="3960377"/>
            <a:ext cx="2703752" cy="2366681"/>
            <a:chOff x="679095" y="3960377"/>
            <a:chExt cx="2703752" cy="2366681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AB404AEB-3FF9-478D-9227-4775882F3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264" y="3960377"/>
              <a:ext cx="1637583" cy="809654"/>
            </a:xfrm>
            <a:custGeom>
              <a:avLst/>
              <a:gdLst>
                <a:gd name="T0" fmla="*/ 2 w 896"/>
                <a:gd name="T1" fmla="*/ 18 h 443"/>
                <a:gd name="T2" fmla="*/ 7 w 896"/>
                <a:gd name="T3" fmla="*/ 8 h 443"/>
                <a:gd name="T4" fmla="*/ 15 w 896"/>
                <a:gd name="T5" fmla="*/ 1 h 443"/>
                <a:gd name="T6" fmla="*/ 26 w 896"/>
                <a:gd name="T7" fmla="*/ 0 h 443"/>
                <a:gd name="T8" fmla="*/ 40 w 896"/>
                <a:gd name="T9" fmla="*/ 3 h 443"/>
                <a:gd name="T10" fmla="*/ 73 w 896"/>
                <a:gd name="T11" fmla="*/ 16 h 443"/>
                <a:gd name="T12" fmla="*/ 175 w 896"/>
                <a:gd name="T13" fmla="*/ 71 h 443"/>
                <a:gd name="T14" fmla="*/ 241 w 896"/>
                <a:gd name="T15" fmla="*/ 103 h 443"/>
                <a:gd name="T16" fmla="*/ 318 w 896"/>
                <a:gd name="T17" fmla="*/ 137 h 443"/>
                <a:gd name="T18" fmla="*/ 405 w 896"/>
                <a:gd name="T19" fmla="*/ 167 h 443"/>
                <a:gd name="T20" fmla="*/ 452 w 896"/>
                <a:gd name="T21" fmla="*/ 179 h 443"/>
                <a:gd name="T22" fmla="*/ 544 w 896"/>
                <a:gd name="T23" fmla="*/ 197 h 443"/>
                <a:gd name="T24" fmla="*/ 633 w 896"/>
                <a:gd name="T25" fmla="*/ 209 h 443"/>
                <a:gd name="T26" fmla="*/ 750 w 896"/>
                <a:gd name="T27" fmla="*/ 221 h 443"/>
                <a:gd name="T28" fmla="*/ 814 w 896"/>
                <a:gd name="T29" fmla="*/ 229 h 443"/>
                <a:gd name="T30" fmla="*/ 862 w 896"/>
                <a:gd name="T31" fmla="*/ 238 h 443"/>
                <a:gd name="T32" fmla="*/ 879 w 896"/>
                <a:gd name="T33" fmla="*/ 245 h 443"/>
                <a:gd name="T34" fmla="*/ 891 w 896"/>
                <a:gd name="T35" fmla="*/ 252 h 443"/>
                <a:gd name="T36" fmla="*/ 896 w 896"/>
                <a:gd name="T37" fmla="*/ 263 h 443"/>
                <a:gd name="T38" fmla="*/ 895 w 896"/>
                <a:gd name="T39" fmla="*/ 275 h 443"/>
                <a:gd name="T40" fmla="*/ 893 w 896"/>
                <a:gd name="T41" fmla="*/ 282 h 443"/>
                <a:gd name="T42" fmla="*/ 883 w 896"/>
                <a:gd name="T43" fmla="*/ 297 h 443"/>
                <a:gd name="T44" fmla="*/ 857 w 896"/>
                <a:gd name="T45" fmla="*/ 322 h 443"/>
                <a:gd name="T46" fmla="*/ 806 w 896"/>
                <a:gd name="T47" fmla="*/ 356 h 443"/>
                <a:gd name="T48" fmla="*/ 738 w 896"/>
                <a:gd name="T49" fmla="*/ 388 h 443"/>
                <a:gd name="T50" fmla="*/ 657 w 896"/>
                <a:gd name="T51" fmla="*/ 417 h 443"/>
                <a:gd name="T52" fmla="*/ 569 w 896"/>
                <a:gd name="T53" fmla="*/ 437 h 443"/>
                <a:gd name="T54" fmla="*/ 522 w 896"/>
                <a:gd name="T55" fmla="*/ 442 h 443"/>
                <a:gd name="T56" fmla="*/ 474 w 896"/>
                <a:gd name="T57" fmla="*/ 443 h 443"/>
                <a:gd name="T58" fmla="*/ 426 w 896"/>
                <a:gd name="T59" fmla="*/ 442 h 443"/>
                <a:gd name="T60" fmla="*/ 379 w 896"/>
                <a:gd name="T61" fmla="*/ 437 h 443"/>
                <a:gd name="T62" fmla="*/ 332 w 896"/>
                <a:gd name="T63" fmla="*/ 425 h 443"/>
                <a:gd name="T64" fmla="*/ 310 w 896"/>
                <a:gd name="T65" fmla="*/ 418 h 443"/>
                <a:gd name="T66" fmla="*/ 267 w 896"/>
                <a:gd name="T67" fmla="*/ 400 h 443"/>
                <a:gd name="T68" fmla="*/ 228 w 896"/>
                <a:gd name="T69" fmla="*/ 379 h 443"/>
                <a:gd name="T70" fmla="*/ 191 w 896"/>
                <a:gd name="T71" fmla="*/ 356 h 443"/>
                <a:gd name="T72" fmla="*/ 157 w 896"/>
                <a:gd name="T73" fmla="*/ 328 h 443"/>
                <a:gd name="T74" fmla="*/ 128 w 896"/>
                <a:gd name="T75" fmla="*/ 299 h 443"/>
                <a:gd name="T76" fmla="*/ 89 w 896"/>
                <a:gd name="T77" fmla="*/ 254 h 443"/>
                <a:gd name="T78" fmla="*/ 49 w 896"/>
                <a:gd name="T79" fmla="*/ 191 h 443"/>
                <a:gd name="T80" fmla="*/ 20 w 896"/>
                <a:gd name="T81" fmla="*/ 131 h 443"/>
                <a:gd name="T82" fmla="*/ 4 w 896"/>
                <a:gd name="T83" fmla="*/ 77 h 443"/>
                <a:gd name="T84" fmla="*/ 0 w 896"/>
                <a:gd name="T85" fmla="*/ 34 h 443"/>
                <a:gd name="T86" fmla="*/ 2 w 896"/>
                <a:gd name="T87" fmla="*/ 18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96" h="443">
                  <a:moveTo>
                    <a:pt x="2" y="18"/>
                  </a:moveTo>
                  <a:lnTo>
                    <a:pt x="2" y="18"/>
                  </a:lnTo>
                  <a:lnTo>
                    <a:pt x="4" y="13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0" y="3"/>
                  </a:lnTo>
                  <a:lnTo>
                    <a:pt x="55" y="8"/>
                  </a:lnTo>
                  <a:lnTo>
                    <a:pt x="73" y="16"/>
                  </a:lnTo>
                  <a:lnTo>
                    <a:pt x="119" y="39"/>
                  </a:lnTo>
                  <a:lnTo>
                    <a:pt x="175" y="71"/>
                  </a:lnTo>
                  <a:lnTo>
                    <a:pt x="207" y="86"/>
                  </a:lnTo>
                  <a:lnTo>
                    <a:pt x="241" y="103"/>
                  </a:lnTo>
                  <a:lnTo>
                    <a:pt x="279" y="120"/>
                  </a:lnTo>
                  <a:lnTo>
                    <a:pt x="318" y="137"/>
                  </a:lnTo>
                  <a:lnTo>
                    <a:pt x="361" y="153"/>
                  </a:lnTo>
                  <a:lnTo>
                    <a:pt x="405" y="167"/>
                  </a:lnTo>
                  <a:lnTo>
                    <a:pt x="405" y="167"/>
                  </a:lnTo>
                  <a:lnTo>
                    <a:pt x="452" y="179"/>
                  </a:lnTo>
                  <a:lnTo>
                    <a:pt x="498" y="188"/>
                  </a:lnTo>
                  <a:lnTo>
                    <a:pt x="544" y="197"/>
                  </a:lnTo>
                  <a:lnTo>
                    <a:pt x="589" y="204"/>
                  </a:lnTo>
                  <a:lnTo>
                    <a:pt x="633" y="209"/>
                  </a:lnTo>
                  <a:lnTo>
                    <a:pt x="674" y="213"/>
                  </a:lnTo>
                  <a:lnTo>
                    <a:pt x="750" y="221"/>
                  </a:lnTo>
                  <a:lnTo>
                    <a:pt x="784" y="225"/>
                  </a:lnTo>
                  <a:lnTo>
                    <a:pt x="814" y="229"/>
                  </a:lnTo>
                  <a:lnTo>
                    <a:pt x="840" y="233"/>
                  </a:lnTo>
                  <a:lnTo>
                    <a:pt x="862" y="238"/>
                  </a:lnTo>
                  <a:lnTo>
                    <a:pt x="872" y="242"/>
                  </a:lnTo>
                  <a:lnTo>
                    <a:pt x="879" y="245"/>
                  </a:lnTo>
                  <a:lnTo>
                    <a:pt x="886" y="248"/>
                  </a:lnTo>
                  <a:lnTo>
                    <a:pt x="891" y="252"/>
                  </a:lnTo>
                  <a:lnTo>
                    <a:pt x="894" y="258"/>
                  </a:lnTo>
                  <a:lnTo>
                    <a:pt x="896" y="263"/>
                  </a:lnTo>
                  <a:lnTo>
                    <a:pt x="896" y="269"/>
                  </a:lnTo>
                  <a:lnTo>
                    <a:pt x="895" y="275"/>
                  </a:lnTo>
                  <a:lnTo>
                    <a:pt x="895" y="275"/>
                  </a:lnTo>
                  <a:lnTo>
                    <a:pt x="893" y="282"/>
                  </a:lnTo>
                  <a:lnTo>
                    <a:pt x="889" y="289"/>
                  </a:lnTo>
                  <a:lnTo>
                    <a:pt x="883" y="297"/>
                  </a:lnTo>
                  <a:lnTo>
                    <a:pt x="876" y="305"/>
                  </a:lnTo>
                  <a:lnTo>
                    <a:pt x="857" y="322"/>
                  </a:lnTo>
                  <a:lnTo>
                    <a:pt x="834" y="339"/>
                  </a:lnTo>
                  <a:lnTo>
                    <a:pt x="806" y="356"/>
                  </a:lnTo>
                  <a:lnTo>
                    <a:pt x="774" y="373"/>
                  </a:lnTo>
                  <a:lnTo>
                    <a:pt x="738" y="388"/>
                  </a:lnTo>
                  <a:lnTo>
                    <a:pt x="699" y="404"/>
                  </a:lnTo>
                  <a:lnTo>
                    <a:pt x="657" y="417"/>
                  </a:lnTo>
                  <a:lnTo>
                    <a:pt x="614" y="427"/>
                  </a:lnTo>
                  <a:lnTo>
                    <a:pt x="569" y="437"/>
                  </a:lnTo>
                  <a:lnTo>
                    <a:pt x="545" y="439"/>
                  </a:lnTo>
                  <a:lnTo>
                    <a:pt x="522" y="442"/>
                  </a:lnTo>
                  <a:lnTo>
                    <a:pt x="498" y="443"/>
                  </a:lnTo>
                  <a:lnTo>
                    <a:pt x="474" y="443"/>
                  </a:lnTo>
                  <a:lnTo>
                    <a:pt x="450" y="443"/>
                  </a:lnTo>
                  <a:lnTo>
                    <a:pt x="426" y="442"/>
                  </a:lnTo>
                  <a:lnTo>
                    <a:pt x="403" y="439"/>
                  </a:lnTo>
                  <a:lnTo>
                    <a:pt x="379" y="437"/>
                  </a:lnTo>
                  <a:lnTo>
                    <a:pt x="356" y="431"/>
                  </a:lnTo>
                  <a:lnTo>
                    <a:pt x="332" y="425"/>
                  </a:lnTo>
                  <a:lnTo>
                    <a:pt x="332" y="425"/>
                  </a:lnTo>
                  <a:lnTo>
                    <a:pt x="310" y="418"/>
                  </a:lnTo>
                  <a:lnTo>
                    <a:pt x="288" y="409"/>
                  </a:lnTo>
                  <a:lnTo>
                    <a:pt x="267" y="400"/>
                  </a:lnTo>
                  <a:lnTo>
                    <a:pt x="246" y="391"/>
                  </a:lnTo>
                  <a:lnTo>
                    <a:pt x="228" y="379"/>
                  </a:lnTo>
                  <a:lnTo>
                    <a:pt x="208" y="367"/>
                  </a:lnTo>
                  <a:lnTo>
                    <a:pt x="191" y="356"/>
                  </a:lnTo>
                  <a:lnTo>
                    <a:pt x="174" y="343"/>
                  </a:lnTo>
                  <a:lnTo>
                    <a:pt x="157" y="328"/>
                  </a:lnTo>
                  <a:lnTo>
                    <a:pt x="143" y="314"/>
                  </a:lnTo>
                  <a:lnTo>
                    <a:pt x="128" y="299"/>
                  </a:lnTo>
                  <a:lnTo>
                    <a:pt x="114" y="285"/>
                  </a:lnTo>
                  <a:lnTo>
                    <a:pt x="89" y="254"/>
                  </a:lnTo>
                  <a:lnTo>
                    <a:pt x="67" y="222"/>
                  </a:lnTo>
                  <a:lnTo>
                    <a:pt x="49" y="191"/>
                  </a:lnTo>
                  <a:lnTo>
                    <a:pt x="33" y="161"/>
                  </a:lnTo>
                  <a:lnTo>
                    <a:pt x="20" y="131"/>
                  </a:lnTo>
                  <a:lnTo>
                    <a:pt x="11" y="102"/>
                  </a:lnTo>
                  <a:lnTo>
                    <a:pt x="4" y="77"/>
                  </a:lnTo>
                  <a:lnTo>
                    <a:pt x="0" y="5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9E1BB9FC-248A-4166-AB13-96394441A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922" y="5945549"/>
              <a:ext cx="362218" cy="279085"/>
            </a:xfrm>
            <a:custGeom>
              <a:avLst/>
              <a:gdLst>
                <a:gd name="T0" fmla="*/ 0 w 366"/>
                <a:gd name="T1" fmla="*/ 198 h 282"/>
                <a:gd name="T2" fmla="*/ 6 w 366"/>
                <a:gd name="T3" fmla="*/ 176 h 282"/>
                <a:gd name="T4" fmla="*/ 23 w 366"/>
                <a:gd name="T5" fmla="*/ 148 h 282"/>
                <a:gd name="T6" fmla="*/ 50 w 366"/>
                <a:gd name="T7" fmla="*/ 115 h 282"/>
                <a:gd name="T8" fmla="*/ 82 w 366"/>
                <a:gd name="T9" fmla="*/ 82 h 282"/>
                <a:gd name="T10" fmla="*/ 120 w 366"/>
                <a:gd name="T11" fmla="*/ 51 h 282"/>
                <a:gd name="T12" fmla="*/ 161 w 366"/>
                <a:gd name="T13" fmla="*/ 25 h 282"/>
                <a:gd name="T14" fmla="*/ 201 w 366"/>
                <a:gd name="T15" fmla="*/ 6 h 282"/>
                <a:gd name="T16" fmla="*/ 231 w 366"/>
                <a:gd name="T17" fmla="*/ 0 h 282"/>
                <a:gd name="T18" fmla="*/ 240 w 366"/>
                <a:gd name="T19" fmla="*/ 0 h 282"/>
                <a:gd name="T20" fmla="*/ 259 w 366"/>
                <a:gd name="T21" fmla="*/ 1 h 282"/>
                <a:gd name="T22" fmla="*/ 274 w 366"/>
                <a:gd name="T23" fmla="*/ 6 h 282"/>
                <a:gd name="T24" fmla="*/ 303 w 366"/>
                <a:gd name="T25" fmla="*/ 25 h 282"/>
                <a:gd name="T26" fmla="*/ 324 w 366"/>
                <a:gd name="T27" fmla="*/ 51 h 282"/>
                <a:gd name="T28" fmla="*/ 341 w 366"/>
                <a:gd name="T29" fmla="*/ 82 h 282"/>
                <a:gd name="T30" fmla="*/ 353 w 366"/>
                <a:gd name="T31" fmla="*/ 115 h 282"/>
                <a:gd name="T32" fmla="*/ 360 w 366"/>
                <a:gd name="T33" fmla="*/ 148 h 282"/>
                <a:gd name="T34" fmla="*/ 366 w 366"/>
                <a:gd name="T35" fmla="*/ 198 h 282"/>
                <a:gd name="T36" fmla="*/ 364 w 366"/>
                <a:gd name="T37" fmla="*/ 208 h 282"/>
                <a:gd name="T38" fmla="*/ 358 w 366"/>
                <a:gd name="T39" fmla="*/ 223 h 282"/>
                <a:gd name="T40" fmla="*/ 343 w 366"/>
                <a:gd name="T41" fmla="*/ 239 h 282"/>
                <a:gd name="T42" fmla="*/ 324 w 366"/>
                <a:gd name="T43" fmla="*/ 252 h 282"/>
                <a:gd name="T44" fmla="*/ 299 w 366"/>
                <a:gd name="T45" fmla="*/ 263 h 282"/>
                <a:gd name="T46" fmla="*/ 270 w 366"/>
                <a:gd name="T47" fmla="*/ 272 h 282"/>
                <a:gd name="T48" fmla="*/ 238 w 366"/>
                <a:gd name="T49" fmla="*/ 278 h 282"/>
                <a:gd name="T50" fmla="*/ 201 w 366"/>
                <a:gd name="T51" fmla="*/ 282 h 282"/>
                <a:gd name="T52" fmla="*/ 183 w 366"/>
                <a:gd name="T53" fmla="*/ 282 h 282"/>
                <a:gd name="T54" fmla="*/ 146 w 366"/>
                <a:gd name="T55" fmla="*/ 281 h 282"/>
                <a:gd name="T56" fmla="*/ 112 w 366"/>
                <a:gd name="T57" fmla="*/ 276 h 282"/>
                <a:gd name="T58" fmla="*/ 81 w 366"/>
                <a:gd name="T59" fmla="*/ 268 h 282"/>
                <a:gd name="T60" fmla="*/ 53 w 366"/>
                <a:gd name="T61" fmla="*/ 257 h 282"/>
                <a:gd name="T62" fmla="*/ 31 w 366"/>
                <a:gd name="T63" fmla="*/ 246 h 282"/>
                <a:gd name="T64" fmla="*/ 14 w 366"/>
                <a:gd name="T65" fmla="*/ 231 h 282"/>
                <a:gd name="T66" fmla="*/ 4 w 366"/>
                <a:gd name="T67" fmla="*/ 215 h 282"/>
                <a:gd name="T68" fmla="*/ 0 w 366"/>
                <a:gd name="T69" fmla="*/ 19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282">
                  <a:moveTo>
                    <a:pt x="0" y="198"/>
                  </a:moveTo>
                  <a:lnTo>
                    <a:pt x="0" y="198"/>
                  </a:lnTo>
                  <a:lnTo>
                    <a:pt x="1" y="188"/>
                  </a:lnTo>
                  <a:lnTo>
                    <a:pt x="6" y="176"/>
                  </a:lnTo>
                  <a:lnTo>
                    <a:pt x="13" y="163"/>
                  </a:lnTo>
                  <a:lnTo>
                    <a:pt x="23" y="148"/>
                  </a:lnTo>
                  <a:lnTo>
                    <a:pt x="35" y="132"/>
                  </a:lnTo>
                  <a:lnTo>
                    <a:pt x="50" y="115"/>
                  </a:lnTo>
                  <a:lnTo>
                    <a:pt x="65" y="98"/>
                  </a:lnTo>
                  <a:lnTo>
                    <a:pt x="82" y="82"/>
                  </a:lnTo>
                  <a:lnTo>
                    <a:pt x="100" y="65"/>
                  </a:lnTo>
                  <a:lnTo>
                    <a:pt x="120" y="51"/>
                  </a:lnTo>
                  <a:lnTo>
                    <a:pt x="140" y="36"/>
                  </a:lnTo>
                  <a:lnTo>
                    <a:pt x="161" y="25"/>
                  </a:lnTo>
                  <a:lnTo>
                    <a:pt x="180" y="14"/>
                  </a:lnTo>
                  <a:lnTo>
                    <a:pt x="201" y="6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9" y="0"/>
                  </a:lnTo>
                  <a:lnTo>
                    <a:pt x="259" y="1"/>
                  </a:lnTo>
                  <a:lnTo>
                    <a:pt x="266" y="4"/>
                  </a:lnTo>
                  <a:lnTo>
                    <a:pt x="274" y="6"/>
                  </a:lnTo>
                  <a:lnTo>
                    <a:pt x="290" y="14"/>
                  </a:lnTo>
                  <a:lnTo>
                    <a:pt x="303" y="25"/>
                  </a:lnTo>
                  <a:lnTo>
                    <a:pt x="315" y="36"/>
                  </a:lnTo>
                  <a:lnTo>
                    <a:pt x="324" y="51"/>
                  </a:lnTo>
                  <a:lnTo>
                    <a:pt x="333" y="65"/>
                  </a:lnTo>
                  <a:lnTo>
                    <a:pt x="341" y="82"/>
                  </a:lnTo>
                  <a:lnTo>
                    <a:pt x="347" y="98"/>
                  </a:lnTo>
                  <a:lnTo>
                    <a:pt x="353" y="115"/>
                  </a:lnTo>
                  <a:lnTo>
                    <a:pt x="356" y="132"/>
                  </a:lnTo>
                  <a:lnTo>
                    <a:pt x="360" y="148"/>
                  </a:lnTo>
                  <a:lnTo>
                    <a:pt x="364" y="176"/>
                  </a:lnTo>
                  <a:lnTo>
                    <a:pt x="366" y="198"/>
                  </a:lnTo>
                  <a:lnTo>
                    <a:pt x="366" y="198"/>
                  </a:lnTo>
                  <a:lnTo>
                    <a:pt x="364" y="208"/>
                  </a:lnTo>
                  <a:lnTo>
                    <a:pt x="362" y="215"/>
                  </a:lnTo>
                  <a:lnTo>
                    <a:pt x="358" y="223"/>
                  </a:lnTo>
                  <a:lnTo>
                    <a:pt x="351" y="231"/>
                  </a:lnTo>
                  <a:lnTo>
                    <a:pt x="343" y="239"/>
                  </a:lnTo>
                  <a:lnTo>
                    <a:pt x="334" y="246"/>
                  </a:lnTo>
                  <a:lnTo>
                    <a:pt x="324" y="252"/>
                  </a:lnTo>
                  <a:lnTo>
                    <a:pt x="312" y="257"/>
                  </a:lnTo>
                  <a:lnTo>
                    <a:pt x="299" y="263"/>
                  </a:lnTo>
                  <a:lnTo>
                    <a:pt x="285" y="268"/>
                  </a:lnTo>
                  <a:lnTo>
                    <a:pt x="270" y="272"/>
                  </a:lnTo>
                  <a:lnTo>
                    <a:pt x="253" y="276"/>
                  </a:lnTo>
                  <a:lnTo>
                    <a:pt x="238" y="278"/>
                  </a:lnTo>
                  <a:lnTo>
                    <a:pt x="219" y="281"/>
                  </a:lnTo>
                  <a:lnTo>
                    <a:pt x="201" y="282"/>
                  </a:lnTo>
                  <a:lnTo>
                    <a:pt x="183" y="282"/>
                  </a:lnTo>
                  <a:lnTo>
                    <a:pt x="183" y="282"/>
                  </a:lnTo>
                  <a:lnTo>
                    <a:pt x="164" y="282"/>
                  </a:lnTo>
                  <a:lnTo>
                    <a:pt x="146" y="281"/>
                  </a:lnTo>
                  <a:lnTo>
                    <a:pt x="128" y="278"/>
                  </a:lnTo>
                  <a:lnTo>
                    <a:pt x="112" y="276"/>
                  </a:lnTo>
                  <a:lnTo>
                    <a:pt x="95" y="272"/>
                  </a:lnTo>
                  <a:lnTo>
                    <a:pt x="81" y="268"/>
                  </a:lnTo>
                  <a:lnTo>
                    <a:pt x="66" y="263"/>
                  </a:lnTo>
                  <a:lnTo>
                    <a:pt x="53" y="257"/>
                  </a:lnTo>
                  <a:lnTo>
                    <a:pt x="42" y="252"/>
                  </a:lnTo>
                  <a:lnTo>
                    <a:pt x="31" y="246"/>
                  </a:lnTo>
                  <a:lnTo>
                    <a:pt x="22" y="239"/>
                  </a:lnTo>
                  <a:lnTo>
                    <a:pt x="14" y="231"/>
                  </a:lnTo>
                  <a:lnTo>
                    <a:pt x="8" y="223"/>
                  </a:lnTo>
                  <a:lnTo>
                    <a:pt x="4" y="215"/>
                  </a:lnTo>
                  <a:lnTo>
                    <a:pt x="1" y="208"/>
                  </a:lnTo>
                  <a:lnTo>
                    <a:pt x="0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FAD88CBA-F78C-4740-B574-2ECAA0919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95" y="4591276"/>
              <a:ext cx="348326" cy="330177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CED8A2D2-9514-4147-9072-1F4718FB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618" y="4329686"/>
              <a:ext cx="2701229" cy="1997372"/>
            </a:xfrm>
            <a:custGeom>
              <a:avLst/>
              <a:gdLst>
                <a:gd name="T0" fmla="*/ 849 w 1301"/>
                <a:gd name="T1" fmla="*/ 618 h 962"/>
                <a:gd name="T2" fmla="*/ 584 w 1301"/>
                <a:gd name="T3" fmla="*/ 524 h 962"/>
                <a:gd name="T4" fmla="*/ 119 w 1301"/>
                <a:gd name="T5" fmla="*/ 250 h 962"/>
                <a:gd name="T6" fmla="*/ 133 w 1301"/>
                <a:gd name="T7" fmla="*/ 194 h 962"/>
                <a:gd name="T8" fmla="*/ 102 w 1301"/>
                <a:gd name="T9" fmla="*/ 204 h 962"/>
                <a:gd name="T10" fmla="*/ 17 w 1301"/>
                <a:gd name="T11" fmla="*/ 276 h 962"/>
                <a:gd name="T12" fmla="*/ 5 w 1301"/>
                <a:gd name="T13" fmla="*/ 314 h 962"/>
                <a:gd name="T14" fmla="*/ 59 w 1301"/>
                <a:gd name="T15" fmla="*/ 368 h 962"/>
                <a:gd name="T16" fmla="*/ 60 w 1301"/>
                <a:gd name="T17" fmla="*/ 405 h 962"/>
                <a:gd name="T18" fmla="*/ 377 w 1301"/>
                <a:gd name="T19" fmla="*/ 540 h 962"/>
                <a:gd name="T20" fmla="*/ 298 w 1301"/>
                <a:gd name="T21" fmla="*/ 728 h 962"/>
                <a:gd name="T22" fmla="*/ 265 w 1301"/>
                <a:gd name="T23" fmla="*/ 681 h 962"/>
                <a:gd name="T24" fmla="*/ 239 w 1301"/>
                <a:gd name="T25" fmla="*/ 675 h 962"/>
                <a:gd name="T26" fmla="*/ 232 w 1301"/>
                <a:gd name="T27" fmla="*/ 713 h 962"/>
                <a:gd name="T28" fmla="*/ 269 w 1301"/>
                <a:gd name="T29" fmla="*/ 812 h 962"/>
                <a:gd name="T30" fmla="*/ 294 w 1301"/>
                <a:gd name="T31" fmla="*/ 852 h 962"/>
                <a:gd name="T32" fmla="*/ 328 w 1301"/>
                <a:gd name="T33" fmla="*/ 854 h 962"/>
                <a:gd name="T34" fmla="*/ 353 w 1301"/>
                <a:gd name="T35" fmla="*/ 841 h 962"/>
                <a:gd name="T36" fmla="*/ 379 w 1301"/>
                <a:gd name="T37" fmla="*/ 842 h 962"/>
                <a:gd name="T38" fmla="*/ 420 w 1301"/>
                <a:gd name="T39" fmla="*/ 786 h 962"/>
                <a:gd name="T40" fmla="*/ 589 w 1301"/>
                <a:gd name="T41" fmla="*/ 748 h 962"/>
                <a:gd name="T42" fmla="*/ 675 w 1301"/>
                <a:gd name="T43" fmla="*/ 817 h 962"/>
                <a:gd name="T44" fmla="*/ 739 w 1301"/>
                <a:gd name="T45" fmla="*/ 837 h 962"/>
                <a:gd name="T46" fmla="*/ 801 w 1301"/>
                <a:gd name="T47" fmla="*/ 902 h 962"/>
                <a:gd name="T48" fmla="*/ 801 w 1301"/>
                <a:gd name="T49" fmla="*/ 927 h 962"/>
                <a:gd name="T50" fmla="*/ 840 w 1301"/>
                <a:gd name="T51" fmla="*/ 953 h 962"/>
                <a:gd name="T52" fmla="*/ 869 w 1301"/>
                <a:gd name="T53" fmla="*/ 958 h 962"/>
                <a:gd name="T54" fmla="*/ 888 w 1301"/>
                <a:gd name="T55" fmla="*/ 889 h 962"/>
                <a:gd name="T56" fmla="*/ 888 w 1301"/>
                <a:gd name="T57" fmla="*/ 842 h 962"/>
                <a:gd name="T58" fmla="*/ 861 w 1301"/>
                <a:gd name="T59" fmla="*/ 826 h 962"/>
                <a:gd name="T60" fmla="*/ 950 w 1301"/>
                <a:gd name="T61" fmla="*/ 812 h 962"/>
                <a:gd name="T62" fmla="*/ 1169 w 1301"/>
                <a:gd name="T63" fmla="*/ 750 h 962"/>
                <a:gd name="T64" fmla="*/ 1204 w 1301"/>
                <a:gd name="T65" fmla="*/ 696 h 962"/>
                <a:gd name="T66" fmla="*/ 1229 w 1301"/>
                <a:gd name="T67" fmla="*/ 608 h 962"/>
                <a:gd name="T68" fmla="*/ 1289 w 1301"/>
                <a:gd name="T69" fmla="*/ 557 h 962"/>
                <a:gd name="T70" fmla="*/ 1301 w 1301"/>
                <a:gd name="T71" fmla="*/ 511 h 962"/>
                <a:gd name="T72" fmla="*/ 1281 w 1301"/>
                <a:gd name="T73" fmla="*/ 466 h 962"/>
                <a:gd name="T74" fmla="*/ 1268 w 1301"/>
                <a:gd name="T75" fmla="*/ 445 h 962"/>
                <a:gd name="T76" fmla="*/ 1216 w 1301"/>
                <a:gd name="T77" fmla="*/ 416 h 962"/>
                <a:gd name="T78" fmla="*/ 1187 w 1301"/>
                <a:gd name="T79" fmla="*/ 418 h 962"/>
                <a:gd name="T80" fmla="*/ 1237 w 1301"/>
                <a:gd name="T81" fmla="*/ 96 h 962"/>
                <a:gd name="T82" fmla="*/ 1262 w 1301"/>
                <a:gd name="T83" fmla="*/ 64 h 962"/>
                <a:gd name="T84" fmla="*/ 1238 w 1301"/>
                <a:gd name="T85" fmla="*/ 67 h 962"/>
                <a:gd name="T86" fmla="*/ 1237 w 1301"/>
                <a:gd name="T87" fmla="*/ 8 h 962"/>
                <a:gd name="T88" fmla="*/ 1230 w 1301"/>
                <a:gd name="T89" fmla="*/ 29 h 962"/>
                <a:gd name="T90" fmla="*/ 1217 w 1301"/>
                <a:gd name="T91" fmla="*/ 7 h 962"/>
                <a:gd name="T92" fmla="*/ 1207 w 1301"/>
                <a:gd name="T93" fmla="*/ 3 h 962"/>
                <a:gd name="T94" fmla="*/ 1195 w 1301"/>
                <a:gd name="T95" fmla="*/ 8 h 962"/>
                <a:gd name="T96" fmla="*/ 1192 w 1301"/>
                <a:gd name="T97" fmla="*/ 28 h 962"/>
                <a:gd name="T98" fmla="*/ 1183 w 1301"/>
                <a:gd name="T99" fmla="*/ 23 h 962"/>
                <a:gd name="T100" fmla="*/ 1185 w 1301"/>
                <a:gd name="T101" fmla="*/ 62 h 962"/>
                <a:gd name="T102" fmla="*/ 1191 w 1301"/>
                <a:gd name="T103" fmla="*/ 90 h 962"/>
                <a:gd name="T104" fmla="*/ 1152 w 1301"/>
                <a:gd name="T105" fmla="*/ 229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01" h="962">
                  <a:moveTo>
                    <a:pt x="1101" y="430"/>
                  </a:moveTo>
                  <a:lnTo>
                    <a:pt x="1081" y="442"/>
                  </a:lnTo>
                  <a:lnTo>
                    <a:pt x="1053" y="516"/>
                  </a:lnTo>
                  <a:lnTo>
                    <a:pt x="1053" y="516"/>
                  </a:lnTo>
                  <a:lnTo>
                    <a:pt x="952" y="566"/>
                  </a:lnTo>
                  <a:lnTo>
                    <a:pt x="849" y="618"/>
                  </a:lnTo>
                  <a:lnTo>
                    <a:pt x="849" y="618"/>
                  </a:lnTo>
                  <a:lnTo>
                    <a:pt x="831" y="615"/>
                  </a:lnTo>
                  <a:lnTo>
                    <a:pt x="793" y="608"/>
                  </a:lnTo>
                  <a:lnTo>
                    <a:pt x="741" y="598"/>
                  </a:lnTo>
                  <a:lnTo>
                    <a:pt x="738" y="613"/>
                  </a:lnTo>
                  <a:lnTo>
                    <a:pt x="584" y="524"/>
                  </a:lnTo>
                  <a:lnTo>
                    <a:pt x="400" y="429"/>
                  </a:lnTo>
                  <a:lnTo>
                    <a:pt x="149" y="336"/>
                  </a:lnTo>
                  <a:lnTo>
                    <a:pt x="133" y="313"/>
                  </a:lnTo>
                  <a:lnTo>
                    <a:pt x="115" y="259"/>
                  </a:lnTo>
                  <a:lnTo>
                    <a:pt x="115" y="259"/>
                  </a:lnTo>
                  <a:lnTo>
                    <a:pt x="119" y="250"/>
                  </a:lnTo>
                  <a:lnTo>
                    <a:pt x="127" y="229"/>
                  </a:lnTo>
                  <a:lnTo>
                    <a:pt x="130" y="217"/>
                  </a:lnTo>
                  <a:lnTo>
                    <a:pt x="134" y="207"/>
                  </a:lnTo>
                  <a:lnTo>
                    <a:pt x="134" y="199"/>
                  </a:lnTo>
                  <a:lnTo>
                    <a:pt x="134" y="196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0" y="192"/>
                  </a:lnTo>
                  <a:lnTo>
                    <a:pt x="128" y="192"/>
                  </a:lnTo>
                  <a:lnTo>
                    <a:pt x="120" y="195"/>
                  </a:lnTo>
                  <a:lnTo>
                    <a:pt x="112" y="199"/>
                  </a:lnTo>
                  <a:lnTo>
                    <a:pt x="102" y="204"/>
                  </a:lnTo>
                  <a:lnTo>
                    <a:pt x="83" y="219"/>
                  </a:lnTo>
                  <a:lnTo>
                    <a:pt x="69" y="230"/>
                  </a:lnTo>
                  <a:lnTo>
                    <a:pt x="69" y="230"/>
                  </a:lnTo>
                  <a:lnTo>
                    <a:pt x="52" y="245"/>
                  </a:lnTo>
                  <a:lnTo>
                    <a:pt x="29" y="266"/>
                  </a:lnTo>
                  <a:lnTo>
                    <a:pt x="17" y="276"/>
                  </a:lnTo>
                  <a:lnTo>
                    <a:pt x="8" y="287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5" y="314"/>
                  </a:lnTo>
                  <a:lnTo>
                    <a:pt x="12" y="327"/>
                  </a:lnTo>
                  <a:lnTo>
                    <a:pt x="21" y="340"/>
                  </a:lnTo>
                  <a:lnTo>
                    <a:pt x="39" y="349"/>
                  </a:lnTo>
                  <a:lnTo>
                    <a:pt x="39" y="349"/>
                  </a:lnTo>
                  <a:lnTo>
                    <a:pt x="51" y="360"/>
                  </a:lnTo>
                  <a:lnTo>
                    <a:pt x="59" y="368"/>
                  </a:lnTo>
                  <a:lnTo>
                    <a:pt x="60" y="371"/>
                  </a:lnTo>
                  <a:lnTo>
                    <a:pt x="61" y="373"/>
                  </a:lnTo>
                  <a:lnTo>
                    <a:pt x="61" y="373"/>
                  </a:lnTo>
                  <a:lnTo>
                    <a:pt x="60" y="391"/>
                  </a:lnTo>
                  <a:lnTo>
                    <a:pt x="60" y="402"/>
                  </a:lnTo>
                  <a:lnTo>
                    <a:pt x="60" y="405"/>
                  </a:lnTo>
                  <a:lnTo>
                    <a:pt x="61" y="408"/>
                  </a:lnTo>
                  <a:lnTo>
                    <a:pt x="61" y="408"/>
                  </a:lnTo>
                  <a:lnTo>
                    <a:pt x="80" y="413"/>
                  </a:lnTo>
                  <a:lnTo>
                    <a:pt x="117" y="424"/>
                  </a:lnTo>
                  <a:lnTo>
                    <a:pt x="171" y="438"/>
                  </a:lnTo>
                  <a:lnTo>
                    <a:pt x="377" y="540"/>
                  </a:lnTo>
                  <a:lnTo>
                    <a:pt x="486" y="630"/>
                  </a:lnTo>
                  <a:lnTo>
                    <a:pt x="333" y="736"/>
                  </a:lnTo>
                  <a:lnTo>
                    <a:pt x="326" y="758"/>
                  </a:lnTo>
                  <a:lnTo>
                    <a:pt x="326" y="758"/>
                  </a:lnTo>
                  <a:lnTo>
                    <a:pt x="309" y="741"/>
                  </a:lnTo>
                  <a:lnTo>
                    <a:pt x="298" y="728"/>
                  </a:lnTo>
                  <a:lnTo>
                    <a:pt x="291" y="720"/>
                  </a:lnTo>
                  <a:lnTo>
                    <a:pt x="291" y="720"/>
                  </a:lnTo>
                  <a:lnTo>
                    <a:pt x="286" y="709"/>
                  </a:lnTo>
                  <a:lnTo>
                    <a:pt x="281" y="699"/>
                  </a:lnTo>
                  <a:lnTo>
                    <a:pt x="273" y="690"/>
                  </a:lnTo>
                  <a:lnTo>
                    <a:pt x="265" y="681"/>
                  </a:lnTo>
                  <a:lnTo>
                    <a:pt x="256" y="675"/>
                  </a:lnTo>
                  <a:lnTo>
                    <a:pt x="252" y="673"/>
                  </a:lnTo>
                  <a:lnTo>
                    <a:pt x="247" y="672"/>
                  </a:lnTo>
                  <a:lnTo>
                    <a:pt x="243" y="673"/>
                  </a:lnTo>
                  <a:lnTo>
                    <a:pt x="239" y="675"/>
                  </a:lnTo>
                  <a:lnTo>
                    <a:pt x="239" y="675"/>
                  </a:lnTo>
                  <a:lnTo>
                    <a:pt x="235" y="679"/>
                  </a:lnTo>
                  <a:lnTo>
                    <a:pt x="232" y="682"/>
                  </a:lnTo>
                  <a:lnTo>
                    <a:pt x="231" y="686"/>
                  </a:lnTo>
                  <a:lnTo>
                    <a:pt x="230" y="690"/>
                  </a:lnTo>
                  <a:lnTo>
                    <a:pt x="230" y="701"/>
                  </a:lnTo>
                  <a:lnTo>
                    <a:pt x="232" y="713"/>
                  </a:lnTo>
                  <a:lnTo>
                    <a:pt x="235" y="724"/>
                  </a:lnTo>
                  <a:lnTo>
                    <a:pt x="240" y="735"/>
                  </a:lnTo>
                  <a:lnTo>
                    <a:pt x="249" y="757"/>
                  </a:lnTo>
                  <a:lnTo>
                    <a:pt x="249" y="757"/>
                  </a:lnTo>
                  <a:lnTo>
                    <a:pt x="259" y="782"/>
                  </a:lnTo>
                  <a:lnTo>
                    <a:pt x="269" y="812"/>
                  </a:lnTo>
                  <a:lnTo>
                    <a:pt x="275" y="826"/>
                  </a:lnTo>
                  <a:lnTo>
                    <a:pt x="282" y="838"/>
                  </a:lnTo>
                  <a:lnTo>
                    <a:pt x="287" y="847"/>
                  </a:lnTo>
                  <a:lnTo>
                    <a:pt x="291" y="851"/>
                  </a:lnTo>
                  <a:lnTo>
                    <a:pt x="294" y="852"/>
                  </a:lnTo>
                  <a:lnTo>
                    <a:pt x="294" y="852"/>
                  </a:lnTo>
                  <a:lnTo>
                    <a:pt x="303" y="856"/>
                  </a:lnTo>
                  <a:lnTo>
                    <a:pt x="309" y="856"/>
                  </a:lnTo>
                  <a:lnTo>
                    <a:pt x="315" y="856"/>
                  </a:lnTo>
                  <a:lnTo>
                    <a:pt x="323" y="855"/>
                  </a:lnTo>
                  <a:lnTo>
                    <a:pt x="323" y="855"/>
                  </a:lnTo>
                  <a:lnTo>
                    <a:pt x="328" y="854"/>
                  </a:lnTo>
                  <a:lnTo>
                    <a:pt x="332" y="851"/>
                  </a:lnTo>
                  <a:lnTo>
                    <a:pt x="341" y="846"/>
                  </a:lnTo>
                  <a:lnTo>
                    <a:pt x="351" y="838"/>
                  </a:lnTo>
                  <a:lnTo>
                    <a:pt x="351" y="838"/>
                  </a:lnTo>
                  <a:lnTo>
                    <a:pt x="351" y="839"/>
                  </a:lnTo>
                  <a:lnTo>
                    <a:pt x="353" y="841"/>
                  </a:lnTo>
                  <a:lnTo>
                    <a:pt x="355" y="843"/>
                  </a:lnTo>
                  <a:lnTo>
                    <a:pt x="360" y="844"/>
                  </a:lnTo>
                  <a:lnTo>
                    <a:pt x="360" y="844"/>
                  </a:lnTo>
                  <a:lnTo>
                    <a:pt x="368" y="844"/>
                  </a:lnTo>
                  <a:lnTo>
                    <a:pt x="373" y="843"/>
                  </a:lnTo>
                  <a:lnTo>
                    <a:pt x="379" y="842"/>
                  </a:lnTo>
                  <a:lnTo>
                    <a:pt x="381" y="838"/>
                  </a:lnTo>
                  <a:lnTo>
                    <a:pt x="381" y="838"/>
                  </a:lnTo>
                  <a:lnTo>
                    <a:pt x="388" y="828"/>
                  </a:lnTo>
                  <a:lnTo>
                    <a:pt x="400" y="811"/>
                  </a:lnTo>
                  <a:lnTo>
                    <a:pt x="411" y="795"/>
                  </a:lnTo>
                  <a:lnTo>
                    <a:pt x="420" y="786"/>
                  </a:lnTo>
                  <a:lnTo>
                    <a:pt x="420" y="786"/>
                  </a:lnTo>
                  <a:lnTo>
                    <a:pt x="487" y="740"/>
                  </a:lnTo>
                  <a:lnTo>
                    <a:pt x="548" y="699"/>
                  </a:lnTo>
                  <a:lnTo>
                    <a:pt x="548" y="699"/>
                  </a:lnTo>
                  <a:lnTo>
                    <a:pt x="568" y="722"/>
                  </a:lnTo>
                  <a:lnTo>
                    <a:pt x="589" y="748"/>
                  </a:lnTo>
                  <a:lnTo>
                    <a:pt x="589" y="748"/>
                  </a:lnTo>
                  <a:lnTo>
                    <a:pt x="599" y="758"/>
                  </a:lnTo>
                  <a:lnTo>
                    <a:pt x="620" y="777"/>
                  </a:lnTo>
                  <a:lnTo>
                    <a:pt x="649" y="801"/>
                  </a:lnTo>
                  <a:lnTo>
                    <a:pt x="649" y="801"/>
                  </a:lnTo>
                  <a:lnTo>
                    <a:pt x="675" y="817"/>
                  </a:lnTo>
                  <a:lnTo>
                    <a:pt x="699" y="829"/>
                  </a:lnTo>
                  <a:lnTo>
                    <a:pt x="709" y="833"/>
                  </a:lnTo>
                  <a:lnTo>
                    <a:pt x="718" y="837"/>
                  </a:lnTo>
                  <a:lnTo>
                    <a:pt x="718" y="837"/>
                  </a:lnTo>
                  <a:lnTo>
                    <a:pt x="727" y="837"/>
                  </a:lnTo>
                  <a:lnTo>
                    <a:pt x="739" y="837"/>
                  </a:lnTo>
                  <a:lnTo>
                    <a:pt x="765" y="834"/>
                  </a:lnTo>
                  <a:lnTo>
                    <a:pt x="798" y="830"/>
                  </a:lnTo>
                  <a:lnTo>
                    <a:pt x="807" y="838"/>
                  </a:lnTo>
                  <a:lnTo>
                    <a:pt x="807" y="838"/>
                  </a:lnTo>
                  <a:lnTo>
                    <a:pt x="802" y="875"/>
                  </a:lnTo>
                  <a:lnTo>
                    <a:pt x="801" y="902"/>
                  </a:lnTo>
                  <a:lnTo>
                    <a:pt x="801" y="911"/>
                  </a:lnTo>
                  <a:lnTo>
                    <a:pt x="802" y="918"/>
                  </a:lnTo>
                  <a:lnTo>
                    <a:pt x="802" y="918"/>
                  </a:lnTo>
                  <a:lnTo>
                    <a:pt x="802" y="920"/>
                  </a:lnTo>
                  <a:lnTo>
                    <a:pt x="802" y="923"/>
                  </a:lnTo>
                  <a:lnTo>
                    <a:pt x="801" y="927"/>
                  </a:lnTo>
                  <a:lnTo>
                    <a:pt x="802" y="929"/>
                  </a:lnTo>
                  <a:lnTo>
                    <a:pt x="805" y="932"/>
                  </a:lnTo>
                  <a:lnTo>
                    <a:pt x="810" y="936"/>
                  </a:lnTo>
                  <a:lnTo>
                    <a:pt x="820" y="943"/>
                  </a:lnTo>
                  <a:lnTo>
                    <a:pt x="820" y="943"/>
                  </a:lnTo>
                  <a:lnTo>
                    <a:pt x="840" y="953"/>
                  </a:lnTo>
                  <a:lnTo>
                    <a:pt x="853" y="959"/>
                  </a:lnTo>
                  <a:lnTo>
                    <a:pt x="858" y="962"/>
                  </a:lnTo>
                  <a:lnTo>
                    <a:pt x="862" y="962"/>
                  </a:lnTo>
                  <a:lnTo>
                    <a:pt x="866" y="961"/>
                  </a:lnTo>
                  <a:lnTo>
                    <a:pt x="869" y="958"/>
                  </a:lnTo>
                  <a:lnTo>
                    <a:pt x="869" y="958"/>
                  </a:lnTo>
                  <a:lnTo>
                    <a:pt x="874" y="950"/>
                  </a:lnTo>
                  <a:lnTo>
                    <a:pt x="879" y="941"/>
                  </a:lnTo>
                  <a:lnTo>
                    <a:pt x="882" y="933"/>
                  </a:lnTo>
                  <a:lnTo>
                    <a:pt x="883" y="928"/>
                  </a:lnTo>
                  <a:lnTo>
                    <a:pt x="883" y="928"/>
                  </a:lnTo>
                  <a:lnTo>
                    <a:pt x="888" y="889"/>
                  </a:lnTo>
                  <a:lnTo>
                    <a:pt x="892" y="864"/>
                  </a:lnTo>
                  <a:lnTo>
                    <a:pt x="892" y="855"/>
                  </a:lnTo>
                  <a:lnTo>
                    <a:pt x="891" y="850"/>
                  </a:lnTo>
                  <a:lnTo>
                    <a:pt x="891" y="850"/>
                  </a:lnTo>
                  <a:lnTo>
                    <a:pt x="889" y="846"/>
                  </a:lnTo>
                  <a:lnTo>
                    <a:pt x="888" y="842"/>
                  </a:lnTo>
                  <a:lnTo>
                    <a:pt x="887" y="839"/>
                  </a:lnTo>
                  <a:lnTo>
                    <a:pt x="886" y="838"/>
                  </a:lnTo>
                  <a:lnTo>
                    <a:pt x="886" y="838"/>
                  </a:lnTo>
                  <a:lnTo>
                    <a:pt x="871" y="831"/>
                  </a:lnTo>
                  <a:lnTo>
                    <a:pt x="861" y="826"/>
                  </a:lnTo>
                  <a:lnTo>
                    <a:pt x="861" y="826"/>
                  </a:lnTo>
                  <a:lnTo>
                    <a:pt x="876" y="821"/>
                  </a:lnTo>
                  <a:lnTo>
                    <a:pt x="904" y="813"/>
                  </a:lnTo>
                  <a:lnTo>
                    <a:pt x="904" y="813"/>
                  </a:lnTo>
                  <a:lnTo>
                    <a:pt x="912" y="813"/>
                  </a:lnTo>
                  <a:lnTo>
                    <a:pt x="922" y="812"/>
                  </a:lnTo>
                  <a:lnTo>
                    <a:pt x="950" y="812"/>
                  </a:lnTo>
                  <a:lnTo>
                    <a:pt x="983" y="813"/>
                  </a:lnTo>
                  <a:lnTo>
                    <a:pt x="983" y="813"/>
                  </a:lnTo>
                  <a:lnTo>
                    <a:pt x="1066" y="787"/>
                  </a:lnTo>
                  <a:lnTo>
                    <a:pt x="1162" y="754"/>
                  </a:lnTo>
                  <a:lnTo>
                    <a:pt x="1162" y="754"/>
                  </a:lnTo>
                  <a:lnTo>
                    <a:pt x="1169" y="750"/>
                  </a:lnTo>
                  <a:lnTo>
                    <a:pt x="1177" y="744"/>
                  </a:lnTo>
                  <a:lnTo>
                    <a:pt x="1183" y="735"/>
                  </a:lnTo>
                  <a:lnTo>
                    <a:pt x="1190" y="724"/>
                  </a:lnTo>
                  <a:lnTo>
                    <a:pt x="1196" y="714"/>
                  </a:lnTo>
                  <a:lnTo>
                    <a:pt x="1200" y="705"/>
                  </a:lnTo>
                  <a:lnTo>
                    <a:pt x="1204" y="696"/>
                  </a:lnTo>
                  <a:lnTo>
                    <a:pt x="1206" y="689"/>
                  </a:lnTo>
                  <a:lnTo>
                    <a:pt x="1206" y="689"/>
                  </a:lnTo>
                  <a:lnTo>
                    <a:pt x="1207" y="664"/>
                  </a:lnTo>
                  <a:lnTo>
                    <a:pt x="1207" y="651"/>
                  </a:lnTo>
                  <a:lnTo>
                    <a:pt x="1206" y="633"/>
                  </a:lnTo>
                  <a:lnTo>
                    <a:pt x="1229" y="608"/>
                  </a:lnTo>
                  <a:lnTo>
                    <a:pt x="1253" y="601"/>
                  </a:lnTo>
                  <a:lnTo>
                    <a:pt x="1253" y="601"/>
                  </a:lnTo>
                  <a:lnTo>
                    <a:pt x="1256" y="599"/>
                  </a:lnTo>
                  <a:lnTo>
                    <a:pt x="1262" y="594"/>
                  </a:lnTo>
                  <a:lnTo>
                    <a:pt x="1276" y="577"/>
                  </a:lnTo>
                  <a:lnTo>
                    <a:pt x="1289" y="557"/>
                  </a:lnTo>
                  <a:lnTo>
                    <a:pt x="1294" y="549"/>
                  </a:lnTo>
                  <a:lnTo>
                    <a:pt x="1297" y="543"/>
                  </a:lnTo>
                  <a:lnTo>
                    <a:pt x="1297" y="543"/>
                  </a:lnTo>
                  <a:lnTo>
                    <a:pt x="1300" y="526"/>
                  </a:lnTo>
                  <a:lnTo>
                    <a:pt x="1301" y="511"/>
                  </a:lnTo>
                  <a:lnTo>
                    <a:pt x="1301" y="511"/>
                  </a:lnTo>
                  <a:lnTo>
                    <a:pt x="1300" y="502"/>
                  </a:lnTo>
                  <a:lnTo>
                    <a:pt x="1296" y="489"/>
                  </a:lnTo>
                  <a:lnTo>
                    <a:pt x="1289" y="471"/>
                  </a:lnTo>
                  <a:lnTo>
                    <a:pt x="1289" y="471"/>
                  </a:lnTo>
                  <a:lnTo>
                    <a:pt x="1285" y="468"/>
                  </a:lnTo>
                  <a:lnTo>
                    <a:pt x="1281" y="466"/>
                  </a:lnTo>
                  <a:lnTo>
                    <a:pt x="1275" y="463"/>
                  </a:lnTo>
                  <a:lnTo>
                    <a:pt x="1275" y="463"/>
                  </a:lnTo>
                  <a:lnTo>
                    <a:pt x="1273" y="456"/>
                  </a:lnTo>
                  <a:lnTo>
                    <a:pt x="1272" y="450"/>
                  </a:lnTo>
                  <a:lnTo>
                    <a:pt x="1268" y="445"/>
                  </a:lnTo>
                  <a:lnTo>
                    <a:pt x="1268" y="445"/>
                  </a:lnTo>
                  <a:lnTo>
                    <a:pt x="1262" y="438"/>
                  </a:lnTo>
                  <a:lnTo>
                    <a:pt x="1249" y="430"/>
                  </a:lnTo>
                  <a:lnTo>
                    <a:pt x="1249" y="430"/>
                  </a:lnTo>
                  <a:lnTo>
                    <a:pt x="1226" y="420"/>
                  </a:lnTo>
                  <a:lnTo>
                    <a:pt x="1216" y="416"/>
                  </a:lnTo>
                  <a:lnTo>
                    <a:pt x="1216" y="416"/>
                  </a:lnTo>
                  <a:lnTo>
                    <a:pt x="1209" y="415"/>
                  </a:lnTo>
                  <a:lnTo>
                    <a:pt x="1204" y="415"/>
                  </a:lnTo>
                  <a:lnTo>
                    <a:pt x="1199" y="415"/>
                  </a:lnTo>
                  <a:lnTo>
                    <a:pt x="1199" y="415"/>
                  </a:lnTo>
                  <a:lnTo>
                    <a:pt x="1192" y="416"/>
                  </a:lnTo>
                  <a:lnTo>
                    <a:pt x="1187" y="418"/>
                  </a:lnTo>
                  <a:lnTo>
                    <a:pt x="1181" y="422"/>
                  </a:lnTo>
                  <a:lnTo>
                    <a:pt x="1162" y="422"/>
                  </a:lnTo>
                  <a:lnTo>
                    <a:pt x="1181" y="300"/>
                  </a:lnTo>
                  <a:lnTo>
                    <a:pt x="1228" y="109"/>
                  </a:lnTo>
                  <a:lnTo>
                    <a:pt x="1228" y="109"/>
                  </a:lnTo>
                  <a:lnTo>
                    <a:pt x="1237" y="96"/>
                  </a:lnTo>
                  <a:lnTo>
                    <a:pt x="1245" y="84"/>
                  </a:lnTo>
                  <a:lnTo>
                    <a:pt x="1253" y="76"/>
                  </a:lnTo>
                  <a:lnTo>
                    <a:pt x="1253" y="76"/>
                  </a:lnTo>
                  <a:lnTo>
                    <a:pt x="1262" y="66"/>
                  </a:lnTo>
                  <a:lnTo>
                    <a:pt x="1262" y="64"/>
                  </a:lnTo>
                  <a:lnTo>
                    <a:pt x="1262" y="64"/>
                  </a:lnTo>
                  <a:lnTo>
                    <a:pt x="1256" y="63"/>
                  </a:lnTo>
                  <a:lnTo>
                    <a:pt x="1256" y="63"/>
                  </a:lnTo>
                  <a:lnTo>
                    <a:pt x="1249" y="64"/>
                  </a:lnTo>
                  <a:lnTo>
                    <a:pt x="1242" y="66"/>
                  </a:lnTo>
                  <a:lnTo>
                    <a:pt x="1238" y="67"/>
                  </a:lnTo>
                  <a:lnTo>
                    <a:pt x="1238" y="67"/>
                  </a:lnTo>
                  <a:lnTo>
                    <a:pt x="1241" y="38"/>
                  </a:lnTo>
                  <a:lnTo>
                    <a:pt x="1242" y="19"/>
                  </a:lnTo>
                  <a:lnTo>
                    <a:pt x="1241" y="11"/>
                  </a:lnTo>
                  <a:lnTo>
                    <a:pt x="1240" y="8"/>
                  </a:lnTo>
                  <a:lnTo>
                    <a:pt x="1240" y="8"/>
                  </a:lnTo>
                  <a:lnTo>
                    <a:pt x="1237" y="8"/>
                  </a:lnTo>
                  <a:lnTo>
                    <a:pt x="1234" y="11"/>
                  </a:lnTo>
                  <a:lnTo>
                    <a:pt x="1232" y="13"/>
                  </a:lnTo>
                  <a:lnTo>
                    <a:pt x="1232" y="16"/>
                  </a:lnTo>
                  <a:lnTo>
                    <a:pt x="1232" y="16"/>
                  </a:lnTo>
                  <a:lnTo>
                    <a:pt x="1232" y="21"/>
                  </a:lnTo>
                  <a:lnTo>
                    <a:pt x="1230" y="29"/>
                  </a:lnTo>
                  <a:lnTo>
                    <a:pt x="1228" y="40"/>
                  </a:lnTo>
                  <a:lnTo>
                    <a:pt x="1228" y="40"/>
                  </a:lnTo>
                  <a:lnTo>
                    <a:pt x="1225" y="25"/>
                  </a:lnTo>
                  <a:lnTo>
                    <a:pt x="1221" y="15"/>
                  </a:lnTo>
                  <a:lnTo>
                    <a:pt x="1220" y="9"/>
                  </a:lnTo>
                  <a:lnTo>
                    <a:pt x="1217" y="7"/>
                  </a:lnTo>
                  <a:lnTo>
                    <a:pt x="1217" y="7"/>
                  </a:lnTo>
                  <a:lnTo>
                    <a:pt x="1213" y="3"/>
                  </a:lnTo>
                  <a:lnTo>
                    <a:pt x="1211" y="0"/>
                  </a:lnTo>
                  <a:lnTo>
                    <a:pt x="1208" y="0"/>
                  </a:lnTo>
                  <a:lnTo>
                    <a:pt x="1207" y="3"/>
                  </a:lnTo>
                  <a:lnTo>
                    <a:pt x="1207" y="3"/>
                  </a:lnTo>
                  <a:lnTo>
                    <a:pt x="1209" y="24"/>
                  </a:lnTo>
                  <a:lnTo>
                    <a:pt x="1211" y="43"/>
                  </a:lnTo>
                  <a:lnTo>
                    <a:pt x="1211" y="43"/>
                  </a:lnTo>
                  <a:lnTo>
                    <a:pt x="1203" y="24"/>
                  </a:lnTo>
                  <a:lnTo>
                    <a:pt x="1198" y="12"/>
                  </a:lnTo>
                  <a:lnTo>
                    <a:pt x="1195" y="8"/>
                  </a:lnTo>
                  <a:lnTo>
                    <a:pt x="1194" y="8"/>
                  </a:lnTo>
                  <a:lnTo>
                    <a:pt x="1192" y="8"/>
                  </a:lnTo>
                  <a:lnTo>
                    <a:pt x="1192" y="8"/>
                  </a:lnTo>
                  <a:lnTo>
                    <a:pt x="1192" y="11"/>
                  </a:lnTo>
                  <a:lnTo>
                    <a:pt x="1192" y="16"/>
                  </a:lnTo>
                  <a:lnTo>
                    <a:pt x="1192" y="28"/>
                  </a:lnTo>
                  <a:lnTo>
                    <a:pt x="1195" y="45"/>
                  </a:lnTo>
                  <a:lnTo>
                    <a:pt x="1195" y="45"/>
                  </a:lnTo>
                  <a:lnTo>
                    <a:pt x="1190" y="33"/>
                  </a:lnTo>
                  <a:lnTo>
                    <a:pt x="1186" y="25"/>
                  </a:lnTo>
                  <a:lnTo>
                    <a:pt x="1185" y="23"/>
                  </a:lnTo>
                  <a:lnTo>
                    <a:pt x="1183" y="23"/>
                  </a:lnTo>
                  <a:lnTo>
                    <a:pt x="1183" y="23"/>
                  </a:lnTo>
                  <a:lnTo>
                    <a:pt x="1182" y="25"/>
                  </a:lnTo>
                  <a:lnTo>
                    <a:pt x="1182" y="29"/>
                  </a:lnTo>
                  <a:lnTo>
                    <a:pt x="1182" y="41"/>
                  </a:lnTo>
                  <a:lnTo>
                    <a:pt x="1185" y="62"/>
                  </a:lnTo>
                  <a:lnTo>
                    <a:pt x="1185" y="62"/>
                  </a:lnTo>
                  <a:lnTo>
                    <a:pt x="1186" y="71"/>
                  </a:lnTo>
                  <a:lnTo>
                    <a:pt x="1187" y="77"/>
                  </a:lnTo>
                  <a:lnTo>
                    <a:pt x="1187" y="77"/>
                  </a:lnTo>
                  <a:lnTo>
                    <a:pt x="1189" y="84"/>
                  </a:lnTo>
                  <a:lnTo>
                    <a:pt x="1191" y="90"/>
                  </a:lnTo>
                  <a:lnTo>
                    <a:pt x="1191" y="90"/>
                  </a:lnTo>
                  <a:lnTo>
                    <a:pt x="1192" y="102"/>
                  </a:lnTo>
                  <a:lnTo>
                    <a:pt x="1192" y="109"/>
                  </a:lnTo>
                  <a:lnTo>
                    <a:pt x="1192" y="109"/>
                  </a:lnTo>
                  <a:lnTo>
                    <a:pt x="1175" y="161"/>
                  </a:lnTo>
                  <a:lnTo>
                    <a:pt x="1152" y="229"/>
                  </a:lnTo>
                  <a:lnTo>
                    <a:pt x="1152" y="229"/>
                  </a:lnTo>
                  <a:lnTo>
                    <a:pt x="1142" y="266"/>
                  </a:lnTo>
                  <a:lnTo>
                    <a:pt x="1123" y="326"/>
                  </a:lnTo>
                  <a:lnTo>
                    <a:pt x="1108" y="385"/>
                  </a:lnTo>
                  <a:lnTo>
                    <a:pt x="1101" y="412"/>
                  </a:lnTo>
                  <a:lnTo>
                    <a:pt x="1101" y="43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CB8811A-7BF8-4F18-A2D5-31FB15D2C426}"/>
              </a:ext>
            </a:extLst>
          </p:cNvPr>
          <p:cNvGrpSpPr/>
          <p:nvPr/>
        </p:nvGrpSpPr>
        <p:grpSpPr>
          <a:xfrm>
            <a:off x="3653222" y="871619"/>
            <a:ext cx="2381498" cy="2653246"/>
            <a:chOff x="3653222" y="871619"/>
            <a:chExt cx="2381498" cy="2653246"/>
          </a:xfrm>
        </p:grpSpPr>
        <p:sp>
          <p:nvSpPr>
            <p:cNvPr id="11" name="Freeform 16">
              <a:extLst>
                <a:ext uri="{FF2B5EF4-FFF2-40B4-BE49-F238E27FC236}">
                  <a16:creationId xmlns:a16="http://schemas.microsoft.com/office/drawing/2014/main" id="{E7457577-29A3-4A88-AE78-F75C9E48C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0938" y="871619"/>
              <a:ext cx="321500" cy="304748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1223EE5B-95AA-468B-AC9D-21E2681A1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2168" y="3083536"/>
              <a:ext cx="546920" cy="441327"/>
            </a:xfrm>
            <a:custGeom>
              <a:avLst/>
              <a:gdLst>
                <a:gd name="T0" fmla="*/ 17 w 606"/>
                <a:gd name="T1" fmla="*/ 51 h 489"/>
                <a:gd name="T2" fmla="*/ 29 w 606"/>
                <a:gd name="T3" fmla="*/ 36 h 489"/>
                <a:gd name="T4" fmla="*/ 43 w 606"/>
                <a:gd name="T5" fmla="*/ 25 h 489"/>
                <a:gd name="T6" fmla="*/ 60 w 606"/>
                <a:gd name="T7" fmla="*/ 16 h 489"/>
                <a:gd name="T8" fmla="*/ 101 w 606"/>
                <a:gd name="T9" fmla="*/ 2 h 489"/>
                <a:gd name="T10" fmla="*/ 148 w 606"/>
                <a:gd name="T11" fmla="*/ 0 h 489"/>
                <a:gd name="T12" fmla="*/ 200 w 606"/>
                <a:gd name="T13" fmla="*/ 6 h 489"/>
                <a:gd name="T14" fmla="*/ 256 w 606"/>
                <a:gd name="T15" fmla="*/ 22 h 489"/>
                <a:gd name="T16" fmla="*/ 315 w 606"/>
                <a:gd name="T17" fmla="*/ 46 h 489"/>
                <a:gd name="T18" fmla="*/ 375 w 606"/>
                <a:gd name="T19" fmla="*/ 77 h 489"/>
                <a:gd name="T20" fmla="*/ 405 w 606"/>
                <a:gd name="T21" fmla="*/ 97 h 489"/>
                <a:gd name="T22" fmla="*/ 460 w 606"/>
                <a:gd name="T23" fmla="*/ 138 h 489"/>
                <a:gd name="T24" fmla="*/ 508 w 606"/>
                <a:gd name="T25" fmla="*/ 183 h 489"/>
                <a:gd name="T26" fmla="*/ 546 w 606"/>
                <a:gd name="T27" fmla="*/ 229 h 489"/>
                <a:gd name="T28" fmla="*/ 576 w 606"/>
                <a:gd name="T29" fmla="*/ 276 h 489"/>
                <a:gd name="T30" fmla="*/ 597 w 606"/>
                <a:gd name="T31" fmla="*/ 321 h 489"/>
                <a:gd name="T32" fmla="*/ 606 w 606"/>
                <a:gd name="T33" fmla="*/ 364 h 489"/>
                <a:gd name="T34" fmla="*/ 605 w 606"/>
                <a:gd name="T35" fmla="*/ 394 h 489"/>
                <a:gd name="T36" fmla="*/ 601 w 606"/>
                <a:gd name="T37" fmla="*/ 413 h 489"/>
                <a:gd name="T38" fmla="*/ 595 w 606"/>
                <a:gd name="T39" fmla="*/ 430 h 489"/>
                <a:gd name="T40" fmla="*/ 589 w 606"/>
                <a:gd name="T41" fmla="*/ 438 h 489"/>
                <a:gd name="T42" fmla="*/ 578 w 606"/>
                <a:gd name="T43" fmla="*/ 452 h 489"/>
                <a:gd name="T44" fmla="*/ 563 w 606"/>
                <a:gd name="T45" fmla="*/ 464 h 489"/>
                <a:gd name="T46" fmla="*/ 548 w 606"/>
                <a:gd name="T47" fmla="*/ 473 h 489"/>
                <a:gd name="T48" fmla="*/ 508 w 606"/>
                <a:gd name="T49" fmla="*/ 485 h 489"/>
                <a:gd name="T50" fmla="*/ 461 w 606"/>
                <a:gd name="T51" fmla="*/ 489 h 489"/>
                <a:gd name="T52" fmla="*/ 409 w 606"/>
                <a:gd name="T53" fmla="*/ 482 h 489"/>
                <a:gd name="T54" fmla="*/ 353 w 606"/>
                <a:gd name="T55" fmla="*/ 468 h 489"/>
                <a:gd name="T56" fmla="*/ 294 w 606"/>
                <a:gd name="T57" fmla="*/ 444 h 489"/>
                <a:gd name="T58" fmla="*/ 234 w 606"/>
                <a:gd name="T59" fmla="*/ 413 h 489"/>
                <a:gd name="T60" fmla="*/ 204 w 606"/>
                <a:gd name="T61" fmla="*/ 394 h 489"/>
                <a:gd name="T62" fmla="*/ 148 w 606"/>
                <a:gd name="T63" fmla="*/ 351 h 489"/>
                <a:gd name="T64" fmla="*/ 100 w 606"/>
                <a:gd name="T65" fmla="*/ 307 h 489"/>
                <a:gd name="T66" fmla="*/ 60 w 606"/>
                <a:gd name="T67" fmla="*/ 260 h 489"/>
                <a:gd name="T68" fmla="*/ 30 w 606"/>
                <a:gd name="T69" fmla="*/ 213 h 489"/>
                <a:gd name="T70" fmla="*/ 9 w 606"/>
                <a:gd name="T71" fmla="*/ 167 h 489"/>
                <a:gd name="T72" fmla="*/ 0 w 606"/>
                <a:gd name="T73" fmla="*/ 124 h 489"/>
                <a:gd name="T74" fmla="*/ 2 w 606"/>
                <a:gd name="T75" fmla="*/ 94 h 489"/>
                <a:gd name="T76" fmla="*/ 6 w 606"/>
                <a:gd name="T77" fmla="*/ 76 h 489"/>
                <a:gd name="T78" fmla="*/ 13 w 606"/>
                <a:gd name="T79" fmla="*/ 59 h 489"/>
                <a:gd name="T80" fmla="*/ 17 w 606"/>
                <a:gd name="T81" fmla="*/ 5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6" h="489">
                  <a:moveTo>
                    <a:pt x="17" y="51"/>
                  </a:moveTo>
                  <a:lnTo>
                    <a:pt x="17" y="51"/>
                  </a:lnTo>
                  <a:lnTo>
                    <a:pt x="24" y="43"/>
                  </a:lnTo>
                  <a:lnTo>
                    <a:pt x="29" y="36"/>
                  </a:lnTo>
                  <a:lnTo>
                    <a:pt x="37" y="30"/>
                  </a:lnTo>
                  <a:lnTo>
                    <a:pt x="43" y="25"/>
                  </a:lnTo>
                  <a:lnTo>
                    <a:pt x="53" y="19"/>
                  </a:lnTo>
                  <a:lnTo>
                    <a:pt x="60" y="16"/>
                  </a:lnTo>
                  <a:lnTo>
                    <a:pt x="80" y="8"/>
                  </a:lnTo>
                  <a:lnTo>
                    <a:pt x="101" y="2"/>
                  </a:lnTo>
                  <a:lnTo>
                    <a:pt x="123" y="0"/>
                  </a:lnTo>
                  <a:lnTo>
                    <a:pt x="148" y="0"/>
                  </a:lnTo>
                  <a:lnTo>
                    <a:pt x="173" y="2"/>
                  </a:lnTo>
                  <a:lnTo>
                    <a:pt x="200" y="6"/>
                  </a:lnTo>
                  <a:lnTo>
                    <a:pt x="228" y="13"/>
                  </a:lnTo>
                  <a:lnTo>
                    <a:pt x="256" y="22"/>
                  </a:lnTo>
                  <a:lnTo>
                    <a:pt x="286" y="33"/>
                  </a:lnTo>
                  <a:lnTo>
                    <a:pt x="315" y="46"/>
                  </a:lnTo>
                  <a:lnTo>
                    <a:pt x="345" y="60"/>
                  </a:lnTo>
                  <a:lnTo>
                    <a:pt x="375" y="77"/>
                  </a:lnTo>
                  <a:lnTo>
                    <a:pt x="405" y="97"/>
                  </a:lnTo>
                  <a:lnTo>
                    <a:pt x="405" y="97"/>
                  </a:lnTo>
                  <a:lnTo>
                    <a:pt x="434" y="116"/>
                  </a:lnTo>
                  <a:lnTo>
                    <a:pt x="460" y="138"/>
                  </a:lnTo>
                  <a:lnTo>
                    <a:pt x="485" y="161"/>
                  </a:lnTo>
                  <a:lnTo>
                    <a:pt x="508" y="183"/>
                  </a:lnTo>
                  <a:lnTo>
                    <a:pt x="528" y="206"/>
                  </a:lnTo>
                  <a:lnTo>
                    <a:pt x="546" y="229"/>
                  </a:lnTo>
                  <a:lnTo>
                    <a:pt x="563" y="252"/>
                  </a:lnTo>
                  <a:lnTo>
                    <a:pt x="576" y="276"/>
                  </a:lnTo>
                  <a:lnTo>
                    <a:pt x="588" y="299"/>
                  </a:lnTo>
                  <a:lnTo>
                    <a:pt x="597" y="321"/>
                  </a:lnTo>
                  <a:lnTo>
                    <a:pt x="602" y="344"/>
                  </a:lnTo>
                  <a:lnTo>
                    <a:pt x="606" y="364"/>
                  </a:lnTo>
                  <a:lnTo>
                    <a:pt x="606" y="384"/>
                  </a:lnTo>
                  <a:lnTo>
                    <a:pt x="605" y="394"/>
                  </a:lnTo>
                  <a:lnTo>
                    <a:pt x="604" y="404"/>
                  </a:lnTo>
                  <a:lnTo>
                    <a:pt x="601" y="413"/>
                  </a:lnTo>
                  <a:lnTo>
                    <a:pt x="599" y="421"/>
                  </a:lnTo>
                  <a:lnTo>
                    <a:pt x="595" y="430"/>
                  </a:lnTo>
                  <a:lnTo>
                    <a:pt x="589" y="438"/>
                  </a:lnTo>
                  <a:lnTo>
                    <a:pt x="589" y="438"/>
                  </a:lnTo>
                  <a:lnTo>
                    <a:pt x="584" y="444"/>
                  </a:lnTo>
                  <a:lnTo>
                    <a:pt x="578" y="452"/>
                  </a:lnTo>
                  <a:lnTo>
                    <a:pt x="571" y="457"/>
                  </a:lnTo>
                  <a:lnTo>
                    <a:pt x="563" y="464"/>
                  </a:lnTo>
                  <a:lnTo>
                    <a:pt x="555" y="469"/>
                  </a:lnTo>
                  <a:lnTo>
                    <a:pt x="548" y="473"/>
                  </a:lnTo>
                  <a:lnTo>
                    <a:pt x="528" y="481"/>
                  </a:lnTo>
                  <a:lnTo>
                    <a:pt x="508" y="485"/>
                  </a:lnTo>
                  <a:lnTo>
                    <a:pt x="485" y="487"/>
                  </a:lnTo>
                  <a:lnTo>
                    <a:pt x="461" y="489"/>
                  </a:lnTo>
                  <a:lnTo>
                    <a:pt x="435" y="486"/>
                  </a:lnTo>
                  <a:lnTo>
                    <a:pt x="409" y="482"/>
                  </a:lnTo>
                  <a:lnTo>
                    <a:pt x="382" y="477"/>
                  </a:lnTo>
                  <a:lnTo>
                    <a:pt x="353" y="468"/>
                  </a:lnTo>
                  <a:lnTo>
                    <a:pt x="323" y="457"/>
                  </a:lnTo>
                  <a:lnTo>
                    <a:pt x="294" y="444"/>
                  </a:lnTo>
                  <a:lnTo>
                    <a:pt x="264" y="430"/>
                  </a:lnTo>
                  <a:lnTo>
                    <a:pt x="234" y="413"/>
                  </a:lnTo>
                  <a:lnTo>
                    <a:pt x="204" y="394"/>
                  </a:lnTo>
                  <a:lnTo>
                    <a:pt x="204" y="394"/>
                  </a:lnTo>
                  <a:lnTo>
                    <a:pt x="175" y="374"/>
                  </a:lnTo>
                  <a:lnTo>
                    <a:pt x="148" y="351"/>
                  </a:lnTo>
                  <a:lnTo>
                    <a:pt x="123" y="329"/>
                  </a:lnTo>
                  <a:lnTo>
                    <a:pt x="100" y="307"/>
                  </a:lnTo>
                  <a:lnTo>
                    <a:pt x="79" y="283"/>
                  </a:lnTo>
                  <a:lnTo>
                    <a:pt x="60" y="260"/>
                  </a:lnTo>
                  <a:lnTo>
                    <a:pt x="43" y="236"/>
                  </a:lnTo>
                  <a:lnTo>
                    <a:pt x="30" y="213"/>
                  </a:lnTo>
                  <a:lnTo>
                    <a:pt x="19" y="189"/>
                  </a:lnTo>
                  <a:lnTo>
                    <a:pt x="9" y="167"/>
                  </a:lnTo>
                  <a:lnTo>
                    <a:pt x="4" y="145"/>
                  </a:lnTo>
                  <a:lnTo>
                    <a:pt x="0" y="124"/>
                  </a:lnTo>
                  <a:lnTo>
                    <a:pt x="0" y="103"/>
                  </a:lnTo>
                  <a:lnTo>
                    <a:pt x="2" y="94"/>
                  </a:lnTo>
                  <a:lnTo>
                    <a:pt x="3" y="85"/>
                  </a:lnTo>
                  <a:lnTo>
                    <a:pt x="6" y="76"/>
                  </a:lnTo>
                  <a:lnTo>
                    <a:pt x="8" y="66"/>
                  </a:lnTo>
                  <a:lnTo>
                    <a:pt x="13" y="59"/>
                  </a:lnTo>
                  <a:lnTo>
                    <a:pt x="17" y="51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C7A63FAB-D12A-426B-978F-A5753B1FE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3222" y="1354523"/>
              <a:ext cx="905980" cy="698050"/>
            </a:xfrm>
            <a:custGeom>
              <a:avLst/>
              <a:gdLst>
                <a:gd name="T0" fmla="*/ 0 w 366"/>
                <a:gd name="T1" fmla="*/ 198 h 282"/>
                <a:gd name="T2" fmla="*/ 6 w 366"/>
                <a:gd name="T3" fmla="*/ 176 h 282"/>
                <a:gd name="T4" fmla="*/ 23 w 366"/>
                <a:gd name="T5" fmla="*/ 148 h 282"/>
                <a:gd name="T6" fmla="*/ 50 w 366"/>
                <a:gd name="T7" fmla="*/ 115 h 282"/>
                <a:gd name="T8" fmla="*/ 82 w 366"/>
                <a:gd name="T9" fmla="*/ 82 h 282"/>
                <a:gd name="T10" fmla="*/ 120 w 366"/>
                <a:gd name="T11" fmla="*/ 51 h 282"/>
                <a:gd name="T12" fmla="*/ 161 w 366"/>
                <a:gd name="T13" fmla="*/ 25 h 282"/>
                <a:gd name="T14" fmla="*/ 201 w 366"/>
                <a:gd name="T15" fmla="*/ 6 h 282"/>
                <a:gd name="T16" fmla="*/ 231 w 366"/>
                <a:gd name="T17" fmla="*/ 0 h 282"/>
                <a:gd name="T18" fmla="*/ 240 w 366"/>
                <a:gd name="T19" fmla="*/ 0 h 282"/>
                <a:gd name="T20" fmla="*/ 259 w 366"/>
                <a:gd name="T21" fmla="*/ 1 h 282"/>
                <a:gd name="T22" fmla="*/ 274 w 366"/>
                <a:gd name="T23" fmla="*/ 6 h 282"/>
                <a:gd name="T24" fmla="*/ 303 w 366"/>
                <a:gd name="T25" fmla="*/ 25 h 282"/>
                <a:gd name="T26" fmla="*/ 324 w 366"/>
                <a:gd name="T27" fmla="*/ 51 h 282"/>
                <a:gd name="T28" fmla="*/ 341 w 366"/>
                <a:gd name="T29" fmla="*/ 82 h 282"/>
                <a:gd name="T30" fmla="*/ 353 w 366"/>
                <a:gd name="T31" fmla="*/ 115 h 282"/>
                <a:gd name="T32" fmla="*/ 360 w 366"/>
                <a:gd name="T33" fmla="*/ 148 h 282"/>
                <a:gd name="T34" fmla="*/ 366 w 366"/>
                <a:gd name="T35" fmla="*/ 198 h 282"/>
                <a:gd name="T36" fmla="*/ 364 w 366"/>
                <a:gd name="T37" fmla="*/ 208 h 282"/>
                <a:gd name="T38" fmla="*/ 358 w 366"/>
                <a:gd name="T39" fmla="*/ 223 h 282"/>
                <a:gd name="T40" fmla="*/ 343 w 366"/>
                <a:gd name="T41" fmla="*/ 239 h 282"/>
                <a:gd name="T42" fmla="*/ 324 w 366"/>
                <a:gd name="T43" fmla="*/ 252 h 282"/>
                <a:gd name="T44" fmla="*/ 299 w 366"/>
                <a:gd name="T45" fmla="*/ 263 h 282"/>
                <a:gd name="T46" fmla="*/ 270 w 366"/>
                <a:gd name="T47" fmla="*/ 272 h 282"/>
                <a:gd name="T48" fmla="*/ 238 w 366"/>
                <a:gd name="T49" fmla="*/ 278 h 282"/>
                <a:gd name="T50" fmla="*/ 201 w 366"/>
                <a:gd name="T51" fmla="*/ 282 h 282"/>
                <a:gd name="T52" fmla="*/ 183 w 366"/>
                <a:gd name="T53" fmla="*/ 282 h 282"/>
                <a:gd name="T54" fmla="*/ 146 w 366"/>
                <a:gd name="T55" fmla="*/ 281 h 282"/>
                <a:gd name="T56" fmla="*/ 112 w 366"/>
                <a:gd name="T57" fmla="*/ 276 h 282"/>
                <a:gd name="T58" fmla="*/ 81 w 366"/>
                <a:gd name="T59" fmla="*/ 268 h 282"/>
                <a:gd name="T60" fmla="*/ 53 w 366"/>
                <a:gd name="T61" fmla="*/ 257 h 282"/>
                <a:gd name="T62" fmla="*/ 31 w 366"/>
                <a:gd name="T63" fmla="*/ 246 h 282"/>
                <a:gd name="T64" fmla="*/ 14 w 366"/>
                <a:gd name="T65" fmla="*/ 231 h 282"/>
                <a:gd name="T66" fmla="*/ 4 w 366"/>
                <a:gd name="T67" fmla="*/ 215 h 282"/>
                <a:gd name="T68" fmla="*/ 0 w 366"/>
                <a:gd name="T69" fmla="*/ 19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282">
                  <a:moveTo>
                    <a:pt x="0" y="198"/>
                  </a:moveTo>
                  <a:lnTo>
                    <a:pt x="0" y="198"/>
                  </a:lnTo>
                  <a:lnTo>
                    <a:pt x="1" y="188"/>
                  </a:lnTo>
                  <a:lnTo>
                    <a:pt x="6" y="176"/>
                  </a:lnTo>
                  <a:lnTo>
                    <a:pt x="13" y="163"/>
                  </a:lnTo>
                  <a:lnTo>
                    <a:pt x="23" y="148"/>
                  </a:lnTo>
                  <a:lnTo>
                    <a:pt x="35" y="132"/>
                  </a:lnTo>
                  <a:lnTo>
                    <a:pt x="50" y="115"/>
                  </a:lnTo>
                  <a:lnTo>
                    <a:pt x="65" y="98"/>
                  </a:lnTo>
                  <a:lnTo>
                    <a:pt x="82" y="82"/>
                  </a:lnTo>
                  <a:lnTo>
                    <a:pt x="100" y="65"/>
                  </a:lnTo>
                  <a:lnTo>
                    <a:pt x="120" y="51"/>
                  </a:lnTo>
                  <a:lnTo>
                    <a:pt x="140" y="36"/>
                  </a:lnTo>
                  <a:lnTo>
                    <a:pt x="161" y="25"/>
                  </a:lnTo>
                  <a:lnTo>
                    <a:pt x="180" y="14"/>
                  </a:lnTo>
                  <a:lnTo>
                    <a:pt x="201" y="6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9" y="0"/>
                  </a:lnTo>
                  <a:lnTo>
                    <a:pt x="259" y="1"/>
                  </a:lnTo>
                  <a:lnTo>
                    <a:pt x="266" y="4"/>
                  </a:lnTo>
                  <a:lnTo>
                    <a:pt x="274" y="6"/>
                  </a:lnTo>
                  <a:lnTo>
                    <a:pt x="290" y="14"/>
                  </a:lnTo>
                  <a:lnTo>
                    <a:pt x="303" y="25"/>
                  </a:lnTo>
                  <a:lnTo>
                    <a:pt x="315" y="36"/>
                  </a:lnTo>
                  <a:lnTo>
                    <a:pt x="324" y="51"/>
                  </a:lnTo>
                  <a:lnTo>
                    <a:pt x="333" y="65"/>
                  </a:lnTo>
                  <a:lnTo>
                    <a:pt x="341" y="82"/>
                  </a:lnTo>
                  <a:lnTo>
                    <a:pt x="347" y="98"/>
                  </a:lnTo>
                  <a:lnTo>
                    <a:pt x="353" y="115"/>
                  </a:lnTo>
                  <a:lnTo>
                    <a:pt x="356" y="132"/>
                  </a:lnTo>
                  <a:lnTo>
                    <a:pt x="360" y="148"/>
                  </a:lnTo>
                  <a:lnTo>
                    <a:pt x="364" y="176"/>
                  </a:lnTo>
                  <a:lnTo>
                    <a:pt x="366" y="198"/>
                  </a:lnTo>
                  <a:lnTo>
                    <a:pt x="366" y="198"/>
                  </a:lnTo>
                  <a:lnTo>
                    <a:pt x="364" y="208"/>
                  </a:lnTo>
                  <a:lnTo>
                    <a:pt x="362" y="215"/>
                  </a:lnTo>
                  <a:lnTo>
                    <a:pt x="358" y="223"/>
                  </a:lnTo>
                  <a:lnTo>
                    <a:pt x="351" y="231"/>
                  </a:lnTo>
                  <a:lnTo>
                    <a:pt x="343" y="239"/>
                  </a:lnTo>
                  <a:lnTo>
                    <a:pt x="334" y="246"/>
                  </a:lnTo>
                  <a:lnTo>
                    <a:pt x="324" y="252"/>
                  </a:lnTo>
                  <a:lnTo>
                    <a:pt x="312" y="257"/>
                  </a:lnTo>
                  <a:lnTo>
                    <a:pt x="299" y="263"/>
                  </a:lnTo>
                  <a:lnTo>
                    <a:pt x="285" y="268"/>
                  </a:lnTo>
                  <a:lnTo>
                    <a:pt x="270" y="272"/>
                  </a:lnTo>
                  <a:lnTo>
                    <a:pt x="253" y="276"/>
                  </a:lnTo>
                  <a:lnTo>
                    <a:pt x="238" y="278"/>
                  </a:lnTo>
                  <a:lnTo>
                    <a:pt x="219" y="281"/>
                  </a:lnTo>
                  <a:lnTo>
                    <a:pt x="201" y="282"/>
                  </a:lnTo>
                  <a:lnTo>
                    <a:pt x="183" y="282"/>
                  </a:lnTo>
                  <a:lnTo>
                    <a:pt x="183" y="282"/>
                  </a:lnTo>
                  <a:lnTo>
                    <a:pt x="164" y="282"/>
                  </a:lnTo>
                  <a:lnTo>
                    <a:pt x="146" y="281"/>
                  </a:lnTo>
                  <a:lnTo>
                    <a:pt x="128" y="278"/>
                  </a:lnTo>
                  <a:lnTo>
                    <a:pt x="112" y="276"/>
                  </a:lnTo>
                  <a:lnTo>
                    <a:pt x="95" y="272"/>
                  </a:lnTo>
                  <a:lnTo>
                    <a:pt x="81" y="268"/>
                  </a:lnTo>
                  <a:lnTo>
                    <a:pt x="66" y="263"/>
                  </a:lnTo>
                  <a:lnTo>
                    <a:pt x="53" y="257"/>
                  </a:lnTo>
                  <a:lnTo>
                    <a:pt x="42" y="252"/>
                  </a:lnTo>
                  <a:lnTo>
                    <a:pt x="31" y="246"/>
                  </a:lnTo>
                  <a:lnTo>
                    <a:pt x="22" y="239"/>
                  </a:lnTo>
                  <a:lnTo>
                    <a:pt x="14" y="231"/>
                  </a:lnTo>
                  <a:lnTo>
                    <a:pt x="8" y="223"/>
                  </a:lnTo>
                  <a:lnTo>
                    <a:pt x="4" y="215"/>
                  </a:lnTo>
                  <a:lnTo>
                    <a:pt x="1" y="208"/>
                  </a:lnTo>
                  <a:lnTo>
                    <a:pt x="0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94BDBFFB-3A32-4A2B-9E6F-E6A95F6ED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335" y="1023995"/>
              <a:ext cx="1714385" cy="2500870"/>
            </a:xfrm>
            <a:custGeom>
              <a:avLst/>
              <a:gdLst>
                <a:gd name="T0" fmla="*/ 166 w 885"/>
                <a:gd name="T1" fmla="*/ 376 h 1291"/>
                <a:gd name="T2" fmla="*/ 122 w 885"/>
                <a:gd name="T3" fmla="*/ 433 h 1291"/>
                <a:gd name="T4" fmla="*/ 106 w 885"/>
                <a:gd name="T5" fmla="*/ 334 h 1291"/>
                <a:gd name="T6" fmla="*/ 100 w 885"/>
                <a:gd name="T7" fmla="*/ 243 h 1291"/>
                <a:gd name="T8" fmla="*/ 80 w 885"/>
                <a:gd name="T9" fmla="*/ 236 h 1291"/>
                <a:gd name="T10" fmla="*/ 64 w 885"/>
                <a:gd name="T11" fmla="*/ 232 h 1291"/>
                <a:gd name="T12" fmla="*/ 46 w 885"/>
                <a:gd name="T13" fmla="*/ 248 h 1291"/>
                <a:gd name="T14" fmla="*/ 24 w 885"/>
                <a:gd name="T15" fmla="*/ 269 h 1291"/>
                <a:gd name="T16" fmla="*/ 27 w 885"/>
                <a:gd name="T17" fmla="*/ 358 h 1291"/>
                <a:gd name="T18" fmla="*/ 2 w 885"/>
                <a:gd name="T19" fmla="*/ 551 h 1291"/>
                <a:gd name="T20" fmla="*/ 109 w 885"/>
                <a:gd name="T21" fmla="*/ 535 h 1291"/>
                <a:gd name="T22" fmla="*/ 209 w 885"/>
                <a:gd name="T23" fmla="*/ 500 h 1291"/>
                <a:gd name="T24" fmla="*/ 260 w 885"/>
                <a:gd name="T25" fmla="*/ 518 h 1291"/>
                <a:gd name="T26" fmla="*/ 296 w 885"/>
                <a:gd name="T27" fmla="*/ 682 h 1291"/>
                <a:gd name="T28" fmla="*/ 309 w 885"/>
                <a:gd name="T29" fmla="*/ 815 h 1291"/>
                <a:gd name="T30" fmla="*/ 283 w 885"/>
                <a:gd name="T31" fmla="*/ 1045 h 1291"/>
                <a:gd name="T32" fmla="*/ 249 w 885"/>
                <a:gd name="T33" fmla="*/ 1159 h 1291"/>
                <a:gd name="T34" fmla="*/ 221 w 885"/>
                <a:gd name="T35" fmla="*/ 1191 h 1291"/>
                <a:gd name="T36" fmla="*/ 280 w 885"/>
                <a:gd name="T37" fmla="*/ 1266 h 1291"/>
                <a:gd name="T38" fmla="*/ 324 w 885"/>
                <a:gd name="T39" fmla="*/ 1289 h 1291"/>
                <a:gd name="T40" fmla="*/ 353 w 885"/>
                <a:gd name="T41" fmla="*/ 1220 h 1291"/>
                <a:gd name="T42" fmla="*/ 357 w 885"/>
                <a:gd name="T43" fmla="*/ 1126 h 1291"/>
                <a:gd name="T44" fmla="*/ 401 w 885"/>
                <a:gd name="T45" fmla="*/ 980 h 1291"/>
                <a:gd name="T46" fmla="*/ 524 w 885"/>
                <a:gd name="T47" fmla="*/ 921 h 1291"/>
                <a:gd name="T48" fmla="*/ 583 w 885"/>
                <a:gd name="T49" fmla="*/ 965 h 1291"/>
                <a:gd name="T50" fmla="*/ 503 w 885"/>
                <a:gd name="T51" fmla="*/ 1016 h 1291"/>
                <a:gd name="T52" fmla="*/ 475 w 885"/>
                <a:gd name="T53" fmla="*/ 1062 h 1291"/>
                <a:gd name="T54" fmla="*/ 506 w 885"/>
                <a:gd name="T55" fmla="*/ 1133 h 1291"/>
                <a:gd name="T56" fmla="*/ 556 w 885"/>
                <a:gd name="T57" fmla="*/ 1228 h 1291"/>
                <a:gd name="T58" fmla="*/ 600 w 885"/>
                <a:gd name="T59" fmla="*/ 1229 h 1291"/>
                <a:gd name="T60" fmla="*/ 605 w 885"/>
                <a:gd name="T61" fmla="*/ 1174 h 1291"/>
                <a:gd name="T62" fmla="*/ 583 w 885"/>
                <a:gd name="T63" fmla="*/ 1088 h 1291"/>
                <a:gd name="T64" fmla="*/ 693 w 885"/>
                <a:gd name="T65" fmla="*/ 1007 h 1291"/>
                <a:gd name="T66" fmla="*/ 879 w 885"/>
                <a:gd name="T67" fmla="*/ 887 h 1291"/>
                <a:gd name="T68" fmla="*/ 881 w 885"/>
                <a:gd name="T69" fmla="*/ 816 h 1291"/>
                <a:gd name="T70" fmla="*/ 817 w 885"/>
                <a:gd name="T71" fmla="*/ 754 h 1291"/>
                <a:gd name="T72" fmla="*/ 567 w 885"/>
                <a:gd name="T73" fmla="*/ 453 h 1291"/>
                <a:gd name="T74" fmla="*/ 625 w 885"/>
                <a:gd name="T75" fmla="*/ 350 h 1291"/>
                <a:gd name="T76" fmla="*/ 741 w 885"/>
                <a:gd name="T77" fmla="*/ 288 h 1291"/>
                <a:gd name="T78" fmla="*/ 857 w 885"/>
                <a:gd name="T79" fmla="*/ 81 h 1291"/>
                <a:gd name="T80" fmla="*/ 863 w 885"/>
                <a:gd name="T81" fmla="*/ 28 h 1291"/>
                <a:gd name="T82" fmla="*/ 834 w 885"/>
                <a:gd name="T83" fmla="*/ 10 h 1291"/>
                <a:gd name="T84" fmla="*/ 819 w 885"/>
                <a:gd name="T85" fmla="*/ 39 h 1291"/>
                <a:gd name="T86" fmla="*/ 805 w 885"/>
                <a:gd name="T87" fmla="*/ 19 h 1291"/>
                <a:gd name="T88" fmla="*/ 795 w 885"/>
                <a:gd name="T89" fmla="*/ 40 h 1291"/>
                <a:gd name="T90" fmla="*/ 631 w 885"/>
                <a:gd name="T91" fmla="*/ 243 h 1291"/>
                <a:gd name="T92" fmla="*/ 484 w 885"/>
                <a:gd name="T93" fmla="*/ 269 h 1291"/>
                <a:gd name="T94" fmla="*/ 437 w 885"/>
                <a:gd name="T95" fmla="*/ 264 h 1291"/>
                <a:gd name="T96" fmla="*/ 442 w 885"/>
                <a:gd name="T97" fmla="*/ 220 h 1291"/>
                <a:gd name="T98" fmla="*/ 430 w 885"/>
                <a:gd name="T99" fmla="*/ 147 h 1291"/>
                <a:gd name="T100" fmla="*/ 392 w 885"/>
                <a:gd name="T101" fmla="*/ 103 h 1291"/>
                <a:gd name="T102" fmla="*/ 345 w 885"/>
                <a:gd name="T103" fmla="*/ 99 h 1291"/>
                <a:gd name="T104" fmla="*/ 302 w 885"/>
                <a:gd name="T105" fmla="*/ 116 h 1291"/>
                <a:gd name="T106" fmla="*/ 269 w 885"/>
                <a:gd name="T107" fmla="*/ 168 h 1291"/>
                <a:gd name="T108" fmla="*/ 271 w 885"/>
                <a:gd name="T109" fmla="*/ 214 h 1291"/>
                <a:gd name="T110" fmla="*/ 296 w 885"/>
                <a:gd name="T111" fmla="*/ 269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5" h="1291">
                  <a:moveTo>
                    <a:pt x="316" y="299"/>
                  </a:moveTo>
                  <a:lnTo>
                    <a:pt x="316" y="317"/>
                  </a:lnTo>
                  <a:lnTo>
                    <a:pt x="216" y="343"/>
                  </a:lnTo>
                  <a:lnTo>
                    <a:pt x="216" y="343"/>
                  </a:lnTo>
                  <a:lnTo>
                    <a:pt x="194" y="358"/>
                  </a:lnTo>
                  <a:lnTo>
                    <a:pt x="177" y="368"/>
                  </a:lnTo>
                  <a:lnTo>
                    <a:pt x="166" y="376"/>
                  </a:lnTo>
                  <a:lnTo>
                    <a:pt x="166" y="376"/>
                  </a:lnTo>
                  <a:lnTo>
                    <a:pt x="157" y="385"/>
                  </a:lnTo>
                  <a:lnTo>
                    <a:pt x="143" y="397"/>
                  </a:lnTo>
                  <a:lnTo>
                    <a:pt x="128" y="409"/>
                  </a:lnTo>
                  <a:lnTo>
                    <a:pt x="123" y="413"/>
                  </a:lnTo>
                  <a:lnTo>
                    <a:pt x="122" y="414"/>
                  </a:lnTo>
                  <a:lnTo>
                    <a:pt x="122" y="414"/>
                  </a:lnTo>
                  <a:lnTo>
                    <a:pt x="122" y="426"/>
                  </a:lnTo>
                  <a:lnTo>
                    <a:pt x="122" y="433"/>
                  </a:lnTo>
                  <a:lnTo>
                    <a:pt x="79" y="445"/>
                  </a:lnTo>
                  <a:lnTo>
                    <a:pt x="76" y="358"/>
                  </a:lnTo>
                  <a:lnTo>
                    <a:pt x="76" y="358"/>
                  </a:lnTo>
                  <a:lnTo>
                    <a:pt x="89" y="348"/>
                  </a:lnTo>
                  <a:lnTo>
                    <a:pt x="98" y="342"/>
                  </a:lnTo>
                  <a:lnTo>
                    <a:pt x="105" y="337"/>
                  </a:lnTo>
                  <a:lnTo>
                    <a:pt x="105" y="337"/>
                  </a:lnTo>
                  <a:lnTo>
                    <a:pt x="106" y="334"/>
                  </a:lnTo>
                  <a:lnTo>
                    <a:pt x="106" y="330"/>
                  </a:lnTo>
                  <a:lnTo>
                    <a:pt x="106" y="320"/>
                  </a:lnTo>
                  <a:lnTo>
                    <a:pt x="106" y="307"/>
                  </a:lnTo>
                  <a:lnTo>
                    <a:pt x="101" y="284"/>
                  </a:lnTo>
                  <a:lnTo>
                    <a:pt x="101" y="284"/>
                  </a:lnTo>
                  <a:lnTo>
                    <a:pt x="101" y="264"/>
                  </a:lnTo>
                  <a:lnTo>
                    <a:pt x="100" y="248"/>
                  </a:lnTo>
                  <a:lnTo>
                    <a:pt x="100" y="243"/>
                  </a:lnTo>
                  <a:lnTo>
                    <a:pt x="97" y="241"/>
                  </a:lnTo>
                  <a:lnTo>
                    <a:pt x="97" y="241"/>
                  </a:lnTo>
                  <a:lnTo>
                    <a:pt x="93" y="241"/>
                  </a:lnTo>
                  <a:lnTo>
                    <a:pt x="91" y="243"/>
                  </a:lnTo>
                  <a:lnTo>
                    <a:pt x="87" y="244"/>
                  </a:lnTo>
                  <a:lnTo>
                    <a:pt x="87" y="244"/>
                  </a:lnTo>
                  <a:lnTo>
                    <a:pt x="83" y="240"/>
                  </a:lnTo>
                  <a:lnTo>
                    <a:pt x="80" y="236"/>
                  </a:lnTo>
                  <a:lnTo>
                    <a:pt x="76" y="235"/>
                  </a:lnTo>
                  <a:lnTo>
                    <a:pt x="76" y="235"/>
                  </a:lnTo>
                  <a:lnTo>
                    <a:pt x="75" y="236"/>
                  </a:lnTo>
                  <a:lnTo>
                    <a:pt x="72" y="239"/>
                  </a:lnTo>
                  <a:lnTo>
                    <a:pt x="70" y="244"/>
                  </a:lnTo>
                  <a:lnTo>
                    <a:pt x="70" y="244"/>
                  </a:lnTo>
                  <a:lnTo>
                    <a:pt x="67" y="236"/>
                  </a:lnTo>
                  <a:lnTo>
                    <a:pt x="64" y="232"/>
                  </a:lnTo>
                  <a:lnTo>
                    <a:pt x="62" y="231"/>
                  </a:lnTo>
                  <a:lnTo>
                    <a:pt x="59" y="231"/>
                  </a:lnTo>
                  <a:lnTo>
                    <a:pt x="59" y="231"/>
                  </a:lnTo>
                  <a:lnTo>
                    <a:pt x="57" y="232"/>
                  </a:lnTo>
                  <a:lnTo>
                    <a:pt x="54" y="235"/>
                  </a:lnTo>
                  <a:lnTo>
                    <a:pt x="50" y="240"/>
                  </a:lnTo>
                  <a:lnTo>
                    <a:pt x="46" y="248"/>
                  </a:lnTo>
                  <a:lnTo>
                    <a:pt x="46" y="248"/>
                  </a:lnTo>
                  <a:lnTo>
                    <a:pt x="45" y="247"/>
                  </a:lnTo>
                  <a:lnTo>
                    <a:pt x="43" y="243"/>
                  </a:lnTo>
                  <a:lnTo>
                    <a:pt x="42" y="241"/>
                  </a:lnTo>
                  <a:lnTo>
                    <a:pt x="40" y="241"/>
                  </a:lnTo>
                  <a:lnTo>
                    <a:pt x="38" y="243"/>
                  </a:lnTo>
                  <a:lnTo>
                    <a:pt x="36" y="247"/>
                  </a:lnTo>
                  <a:lnTo>
                    <a:pt x="36" y="247"/>
                  </a:lnTo>
                  <a:lnTo>
                    <a:pt x="24" y="269"/>
                  </a:lnTo>
                  <a:lnTo>
                    <a:pt x="20" y="279"/>
                  </a:lnTo>
                  <a:lnTo>
                    <a:pt x="17" y="286"/>
                  </a:lnTo>
                  <a:lnTo>
                    <a:pt x="17" y="286"/>
                  </a:lnTo>
                  <a:lnTo>
                    <a:pt x="19" y="298"/>
                  </a:lnTo>
                  <a:lnTo>
                    <a:pt x="21" y="317"/>
                  </a:lnTo>
                  <a:lnTo>
                    <a:pt x="25" y="339"/>
                  </a:lnTo>
                  <a:lnTo>
                    <a:pt x="27" y="358"/>
                  </a:lnTo>
                  <a:lnTo>
                    <a:pt x="27" y="358"/>
                  </a:lnTo>
                  <a:lnTo>
                    <a:pt x="25" y="369"/>
                  </a:lnTo>
                  <a:lnTo>
                    <a:pt x="23" y="389"/>
                  </a:lnTo>
                  <a:lnTo>
                    <a:pt x="13" y="444"/>
                  </a:lnTo>
                  <a:lnTo>
                    <a:pt x="4" y="501"/>
                  </a:lnTo>
                  <a:lnTo>
                    <a:pt x="2" y="526"/>
                  </a:lnTo>
                  <a:lnTo>
                    <a:pt x="0" y="545"/>
                  </a:lnTo>
                  <a:lnTo>
                    <a:pt x="0" y="545"/>
                  </a:lnTo>
                  <a:lnTo>
                    <a:pt x="2" y="551"/>
                  </a:lnTo>
                  <a:lnTo>
                    <a:pt x="6" y="555"/>
                  </a:lnTo>
                  <a:lnTo>
                    <a:pt x="12" y="558"/>
                  </a:lnTo>
                  <a:lnTo>
                    <a:pt x="20" y="558"/>
                  </a:lnTo>
                  <a:lnTo>
                    <a:pt x="29" y="558"/>
                  </a:lnTo>
                  <a:lnTo>
                    <a:pt x="40" y="556"/>
                  </a:lnTo>
                  <a:lnTo>
                    <a:pt x="63" y="551"/>
                  </a:lnTo>
                  <a:lnTo>
                    <a:pt x="87" y="543"/>
                  </a:lnTo>
                  <a:lnTo>
                    <a:pt x="109" y="535"/>
                  </a:lnTo>
                  <a:lnTo>
                    <a:pt x="136" y="525"/>
                  </a:lnTo>
                  <a:lnTo>
                    <a:pt x="136" y="525"/>
                  </a:lnTo>
                  <a:lnTo>
                    <a:pt x="152" y="518"/>
                  </a:lnTo>
                  <a:lnTo>
                    <a:pt x="156" y="517"/>
                  </a:lnTo>
                  <a:lnTo>
                    <a:pt x="164" y="524"/>
                  </a:lnTo>
                  <a:lnTo>
                    <a:pt x="164" y="524"/>
                  </a:lnTo>
                  <a:lnTo>
                    <a:pt x="190" y="509"/>
                  </a:lnTo>
                  <a:lnTo>
                    <a:pt x="209" y="500"/>
                  </a:lnTo>
                  <a:lnTo>
                    <a:pt x="217" y="497"/>
                  </a:lnTo>
                  <a:lnTo>
                    <a:pt x="222" y="497"/>
                  </a:lnTo>
                  <a:lnTo>
                    <a:pt x="222" y="497"/>
                  </a:lnTo>
                  <a:lnTo>
                    <a:pt x="245" y="508"/>
                  </a:lnTo>
                  <a:lnTo>
                    <a:pt x="256" y="514"/>
                  </a:lnTo>
                  <a:lnTo>
                    <a:pt x="259" y="517"/>
                  </a:lnTo>
                  <a:lnTo>
                    <a:pt x="260" y="518"/>
                  </a:lnTo>
                  <a:lnTo>
                    <a:pt x="260" y="518"/>
                  </a:lnTo>
                  <a:lnTo>
                    <a:pt x="264" y="535"/>
                  </a:lnTo>
                  <a:lnTo>
                    <a:pt x="272" y="569"/>
                  </a:lnTo>
                  <a:lnTo>
                    <a:pt x="283" y="619"/>
                  </a:lnTo>
                  <a:lnTo>
                    <a:pt x="283" y="619"/>
                  </a:lnTo>
                  <a:lnTo>
                    <a:pt x="289" y="649"/>
                  </a:lnTo>
                  <a:lnTo>
                    <a:pt x="293" y="670"/>
                  </a:lnTo>
                  <a:lnTo>
                    <a:pt x="296" y="682"/>
                  </a:lnTo>
                  <a:lnTo>
                    <a:pt x="296" y="682"/>
                  </a:lnTo>
                  <a:lnTo>
                    <a:pt x="296" y="683"/>
                  </a:lnTo>
                  <a:lnTo>
                    <a:pt x="298" y="686"/>
                  </a:lnTo>
                  <a:lnTo>
                    <a:pt x="305" y="691"/>
                  </a:lnTo>
                  <a:lnTo>
                    <a:pt x="316" y="699"/>
                  </a:lnTo>
                  <a:lnTo>
                    <a:pt x="316" y="699"/>
                  </a:lnTo>
                  <a:lnTo>
                    <a:pt x="313" y="754"/>
                  </a:lnTo>
                  <a:lnTo>
                    <a:pt x="311" y="794"/>
                  </a:lnTo>
                  <a:lnTo>
                    <a:pt x="309" y="815"/>
                  </a:lnTo>
                  <a:lnTo>
                    <a:pt x="309" y="815"/>
                  </a:lnTo>
                  <a:lnTo>
                    <a:pt x="296" y="886"/>
                  </a:lnTo>
                  <a:lnTo>
                    <a:pt x="309" y="895"/>
                  </a:lnTo>
                  <a:lnTo>
                    <a:pt x="309" y="895"/>
                  </a:lnTo>
                  <a:lnTo>
                    <a:pt x="296" y="959"/>
                  </a:lnTo>
                  <a:lnTo>
                    <a:pt x="286" y="1010"/>
                  </a:lnTo>
                  <a:lnTo>
                    <a:pt x="284" y="1031"/>
                  </a:lnTo>
                  <a:lnTo>
                    <a:pt x="283" y="1045"/>
                  </a:lnTo>
                  <a:lnTo>
                    <a:pt x="283" y="1118"/>
                  </a:lnTo>
                  <a:lnTo>
                    <a:pt x="283" y="1118"/>
                  </a:lnTo>
                  <a:lnTo>
                    <a:pt x="280" y="1161"/>
                  </a:lnTo>
                  <a:lnTo>
                    <a:pt x="280" y="1161"/>
                  </a:lnTo>
                  <a:lnTo>
                    <a:pt x="273" y="1160"/>
                  </a:lnTo>
                  <a:lnTo>
                    <a:pt x="267" y="1159"/>
                  </a:lnTo>
                  <a:lnTo>
                    <a:pt x="258" y="1159"/>
                  </a:lnTo>
                  <a:lnTo>
                    <a:pt x="249" y="1159"/>
                  </a:lnTo>
                  <a:lnTo>
                    <a:pt x="241" y="1161"/>
                  </a:lnTo>
                  <a:lnTo>
                    <a:pt x="232" y="1165"/>
                  </a:lnTo>
                  <a:lnTo>
                    <a:pt x="229" y="1168"/>
                  </a:lnTo>
                  <a:lnTo>
                    <a:pt x="226" y="1172"/>
                  </a:lnTo>
                  <a:lnTo>
                    <a:pt x="226" y="1172"/>
                  </a:lnTo>
                  <a:lnTo>
                    <a:pt x="222" y="1180"/>
                  </a:lnTo>
                  <a:lnTo>
                    <a:pt x="220" y="1186"/>
                  </a:lnTo>
                  <a:lnTo>
                    <a:pt x="221" y="1191"/>
                  </a:lnTo>
                  <a:lnTo>
                    <a:pt x="225" y="1197"/>
                  </a:lnTo>
                  <a:lnTo>
                    <a:pt x="229" y="1203"/>
                  </a:lnTo>
                  <a:lnTo>
                    <a:pt x="236" y="1208"/>
                  </a:lnTo>
                  <a:lnTo>
                    <a:pt x="250" y="1224"/>
                  </a:lnTo>
                  <a:lnTo>
                    <a:pt x="250" y="1224"/>
                  </a:lnTo>
                  <a:lnTo>
                    <a:pt x="258" y="1233"/>
                  </a:lnTo>
                  <a:lnTo>
                    <a:pt x="266" y="1244"/>
                  </a:lnTo>
                  <a:lnTo>
                    <a:pt x="280" y="1266"/>
                  </a:lnTo>
                  <a:lnTo>
                    <a:pt x="286" y="1276"/>
                  </a:lnTo>
                  <a:lnTo>
                    <a:pt x="294" y="1284"/>
                  </a:lnTo>
                  <a:lnTo>
                    <a:pt x="302" y="1289"/>
                  </a:lnTo>
                  <a:lnTo>
                    <a:pt x="306" y="1291"/>
                  </a:lnTo>
                  <a:lnTo>
                    <a:pt x="311" y="1291"/>
                  </a:lnTo>
                  <a:lnTo>
                    <a:pt x="311" y="1291"/>
                  </a:lnTo>
                  <a:lnTo>
                    <a:pt x="319" y="1291"/>
                  </a:lnTo>
                  <a:lnTo>
                    <a:pt x="324" y="1289"/>
                  </a:lnTo>
                  <a:lnTo>
                    <a:pt x="330" y="1287"/>
                  </a:lnTo>
                  <a:lnTo>
                    <a:pt x="333" y="1284"/>
                  </a:lnTo>
                  <a:lnTo>
                    <a:pt x="336" y="1282"/>
                  </a:lnTo>
                  <a:lnTo>
                    <a:pt x="337" y="1278"/>
                  </a:lnTo>
                  <a:lnTo>
                    <a:pt x="340" y="1270"/>
                  </a:lnTo>
                  <a:lnTo>
                    <a:pt x="340" y="1270"/>
                  </a:lnTo>
                  <a:lnTo>
                    <a:pt x="349" y="1240"/>
                  </a:lnTo>
                  <a:lnTo>
                    <a:pt x="353" y="1220"/>
                  </a:lnTo>
                  <a:lnTo>
                    <a:pt x="354" y="1211"/>
                  </a:lnTo>
                  <a:lnTo>
                    <a:pt x="354" y="1204"/>
                  </a:lnTo>
                  <a:lnTo>
                    <a:pt x="354" y="1204"/>
                  </a:lnTo>
                  <a:lnTo>
                    <a:pt x="353" y="1195"/>
                  </a:lnTo>
                  <a:lnTo>
                    <a:pt x="352" y="1182"/>
                  </a:lnTo>
                  <a:lnTo>
                    <a:pt x="352" y="1182"/>
                  </a:lnTo>
                  <a:lnTo>
                    <a:pt x="353" y="1159"/>
                  </a:lnTo>
                  <a:lnTo>
                    <a:pt x="357" y="1126"/>
                  </a:lnTo>
                  <a:lnTo>
                    <a:pt x="361" y="1093"/>
                  </a:lnTo>
                  <a:lnTo>
                    <a:pt x="365" y="1072"/>
                  </a:lnTo>
                  <a:lnTo>
                    <a:pt x="365" y="1072"/>
                  </a:lnTo>
                  <a:lnTo>
                    <a:pt x="371" y="1054"/>
                  </a:lnTo>
                  <a:lnTo>
                    <a:pt x="383" y="1025"/>
                  </a:lnTo>
                  <a:lnTo>
                    <a:pt x="395" y="998"/>
                  </a:lnTo>
                  <a:lnTo>
                    <a:pt x="401" y="980"/>
                  </a:lnTo>
                  <a:lnTo>
                    <a:pt x="401" y="980"/>
                  </a:lnTo>
                  <a:lnTo>
                    <a:pt x="405" y="965"/>
                  </a:lnTo>
                  <a:lnTo>
                    <a:pt x="413" y="950"/>
                  </a:lnTo>
                  <a:lnTo>
                    <a:pt x="424" y="929"/>
                  </a:lnTo>
                  <a:lnTo>
                    <a:pt x="458" y="895"/>
                  </a:lnTo>
                  <a:lnTo>
                    <a:pt x="458" y="895"/>
                  </a:lnTo>
                  <a:lnTo>
                    <a:pt x="489" y="906"/>
                  </a:lnTo>
                  <a:lnTo>
                    <a:pt x="524" y="921"/>
                  </a:lnTo>
                  <a:lnTo>
                    <a:pt x="524" y="921"/>
                  </a:lnTo>
                  <a:lnTo>
                    <a:pt x="529" y="921"/>
                  </a:lnTo>
                  <a:lnTo>
                    <a:pt x="542" y="922"/>
                  </a:lnTo>
                  <a:lnTo>
                    <a:pt x="576" y="925"/>
                  </a:lnTo>
                  <a:lnTo>
                    <a:pt x="626" y="927"/>
                  </a:lnTo>
                  <a:lnTo>
                    <a:pt x="626" y="927"/>
                  </a:lnTo>
                  <a:lnTo>
                    <a:pt x="608" y="943"/>
                  </a:lnTo>
                  <a:lnTo>
                    <a:pt x="583" y="965"/>
                  </a:lnTo>
                  <a:lnTo>
                    <a:pt x="583" y="965"/>
                  </a:lnTo>
                  <a:lnTo>
                    <a:pt x="571" y="976"/>
                  </a:lnTo>
                  <a:lnTo>
                    <a:pt x="552" y="989"/>
                  </a:lnTo>
                  <a:lnTo>
                    <a:pt x="524" y="1007"/>
                  </a:lnTo>
                  <a:lnTo>
                    <a:pt x="524" y="1007"/>
                  </a:lnTo>
                  <a:lnTo>
                    <a:pt x="514" y="1010"/>
                  </a:lnTo>
                  <a:lnTo>
                    <a:pt x="509" y="1012"/>
                  </a:lnTo>
                  <a:lnTo>
                    <a:pt x="503" y="1016"/>
                  </a:lnTo>
                  <a:lnTo>
                    <a:pt x="503" y="1016"/>
                  </a:lnTo>
                  <a:lnTo>
                    <a:pt x="497" y="1020"/>
                  </a:lnTo>
                  <a:lnTo>
                    <a:pt x="489" y="1027"/>
                  </a:lnTo>
                  <a:lnTo>
                    <a:pt x="484" y="1031"/>
                  </a:lnTo>
                  <a:lnTo>
                    <a:pt x="480" y="1036"/>
                  </a:lnTo>
                  <a:lnTo>
                    <a:pt x="477" y="1044"/>
                  </a:lnTo>
                  <a:lnTo>
                    <a:pt x="476" y="1052"/>
                  </a:lnTo>
                  <a:lnTo>
                    <a:pt x="476" y="1052"/>
                  </a:lnTo>
                  <a:lnTo>
                    <a:pt x="475" y="1062"/>
                  </a:lnTo>
                  <a:lnTo>
                    <a:pt x="476" y="1071"/>
                  </a:lnTo>
                  <a:lnTo>
                    <a:pt x="478" y="1091"/>
                  </a:lnTo>
                  <a:lnTo>
                    <a:pt x="482" y="1105"/>
                  </a:lnTo>
                  <a:lnTo>
                    <a:pt x="486" y="1114"/>
                  </a:lnTo>
                  <a:lnTo>
                    <a:pt x="486" y="1114"/>
                  </a:lnTo>
                  <a:lnTo>
                    <a:pt x="490" y="1119"/>
                  </a:lnTo>
                  <a:lnTo>
                    <a:pt x="498" y="1126"/>
                  </a:lnTo>
                  <a:lnTo>
                    <a:pt x="506" y="1133"/>
                  </a:lnTo>
                  <a:lnTo>
                    <a:pt x="514" y="1142"/>
                  </a:lnTo>
                  <a:lnTo>
                    <a:pt x="514" y="1142"/>
                  </a:lnTo>
                  <a:lnTo>
                    <a:pt x="518" y="1150"/>
                  </a:lnTo>
                  <a:lnTo>
                    <a:pt x="522" y="1161"/>
                  </a:lnTo>
                  <a:lnTo>
                    <a:pt x="533" y="1190"/>
                  </a:lnTo>
                  <a:lnTo>
                    <a:pt x="540" y="1206"/>
                  </a:lnTo>
                  <a:lnTo>
                    <a:pt x="548" y="1219"/>
                  </a:lnTo>
                  <a:lnTo>
                    <a:pt x="556" y="1228"/>
                  </a:lnTo>
                  <a:lnTo>
                    <a:pt x="559" y="1232"/>
                  </a:lnTo>
                  <a:lnTo>
                    <a:pt x="563" y="1234"/>
                  </a:lnTo>
                  <a:lnTo>
                    <a:pt x="563" y="1234"/>
                  </a:lnTo>
                  <a:lnTo>
                    <a:pt x="573" y="1236"/>
                  </a:lnTo>
                  <a:lnTo>
                    <a:pt x="580" y="1236"/>
                  </a:lnTo>
                  <a:lnTo>
                    <a:pt x="587" y="1236"/>
                  </a:lnTo>
                  <a:lnTo>
                    <a:pt x="593" y="1233"/>
                  </a:lnTo>
                  <a:lnTo>
                    <a:pt x="600" y="1229"/>
                  </a:lnTo>
                  <a:lnTo>
                    <a:pt x="604" y="1225"/>
                  </a:lnTo>
                  <a:lnTo>
                    <a:pt x="608" y="1219"/>
                  </a:lnTo>
                  <a:lnTo>
                    <a:pt x="610" y="1211"/>
                  </a:lnTo>
                  <a:lnTo>
                    <a:pt x="610" y="1211"/>
                  </a:lnTo>
                  <a:lnTo>
                    <a:pt x="612" y="1203"/>
                  </a:lnTo>
                  <a:lnTo>
                    <a:pt x="610" y="1194"/>
                  </a:lnTo>
                  <a:lnTo>
                    <a:pt x="608" y="1185"/>
                  </a:lnTo>
                  <a:lnTo>
                    <a:pt x="605" y="1174"/>
                  </a:lnTo>
                  <a:lnTo>
                    <a:pt x="599" y="1156"/>
                  </a:lnTo>
                  <a:lnTo>
                    <a:pt x="596" y="1148"/>
                  </a:lnTo>
                  <a:lnTo>
                    <a:pt x="595" y="1142"/>
                  </a:lnTo>
                  <a:lnTo>
                    <a:pt x="595" y="1142"/>
                  </a:lnTo>
                  <a:lnTo>
                    <a:pt x="592" y="1129"/>
                  </a:lnTo>
                  <a:lnTo>
                    <a:pt x="588" y="1112"/>
                  </a:lnTo>
                  <a:lnTo>
                    <a:pt x="584" y="1097"/>
                  </a:lnTo>
                  <a:lnTo>
                    <a:pt x="583" y="1088"/>
                  </a:lnTo>
                  <a:lnTo>
                    <a:pt x="583" y="1088"/>
                  </a:lnTo>
                  <a:lnTo>
                    <a:pt x="583" y="1075"/>
                  </a:lnTo>
                  <a:lnTo>
                    <a:pt x="584" y="1066"/>
                  </a:lnTo>
                  <a:lnTo>
                    <a:pt x="613" y="1062"/>
                  </a:lnTo>
                  <a:lnTo>
                    <a:pt x="613" y="1062"/>
                  </a:lnTo>
                  <a:lnTo>
                    <a:pt x="647" y="1037"/>
                  </a:lnTo>
                  <a:lnTo>
                    <a:pt x="693" y="1007"/>
                  </a:lnTo>
                  <a:lnTo>
                    <a:pt x="693" y="1007"/>
                  </a:lnTo>
                  <a:lnTo>
                    <a:pt x="772" y="967"/>
                  </a:lnTo>
                  <a:lnTo>
                    <a:pt x="822" y="940"/>
                  </a:lnTo>
                  <a:lnTo>
                    <a:pt x="839" y="931"/>
                  </a:lnTo>
                  <a:lnTo>
                    <a:pt x="847" y="926"/>
                  </a:lnTo>
                  <a:lnTo>
                    <a:pt x="847" y="926"/>
                  </a:lnTo>
                  <a:lnTo>
                    <a:pt x="861" y="909"/>
                  </a:lnTo>
                  <a:lnTo>
                    <a:pt x="872" y="899"/>
                  </a:lnTo>
                  <a:lnTo>
                    <a:pt x="879" y="887"/>
                  </a:lnTo>
                  <a:lnTo>
                    <a:pt x="879" y="887"/>
                  </a:lnTo>
                  <a:lnTo>
                    <a:pt x="882" y="880"/>
                  </a:lnTo>
                  <a:lnTo>
                    <a:pt x="885" y="871"/>
                  </a:lnTo>
                  <a:lnTo>
                    <a:pt x="885" y="862"/>
                  </a:lnTo>
                  <a:lnTo>
                    <a:pt x="885" y="850"/>
                  </a:lnTo>
                  <a:lnTo>
                    <a:pt x="883" y="829"/>
                  </a:lnTo>
                  <a:lnTo>
                    <a:pt x="881" y="816"/>
                  </a:lnTo>
                  <a:lnTo>
                    <a:pt x="881" y="816"/>
                  </a:lnTo>
                  <a:lnTo>
                    <a:pt x="874" y="798"/>
                  </a:lnTo>
                  <a:lnTo>
                    <a:pt x="870" y="788"/>
                  </a:lnTo>
                  <a:lnTo>
                    <a:pt x="868" y="784"/>
                  </a:lnTo>
                  <a:lnTo>
                    <a:pt x="864" y="780"/>
                  </a:lnTo>
                  <a:lnTo>
                    <a:pt x="864" y="780"/>
                  </a:lnTo>
                  <a:lnTo>
                    <a:pt x="853" y="773"/>
                  </a:lnTo>
                  <a:lnTo>
                    <a:pt x="838" y="764"/>
                  </a:lnTo>
                  <a:lnTo>
                    <a:pt x="817" y="754"/>
                  </a:lnTo>
                  <a:lnTo>
                    <a:pt x="817" y="754"/>
                  </a:lnTo>
                  <a:lnTo>
                    <a:pt x="780" y="737"/>
                  </a:lnTo>
                  <a:lnTo>
                    <a:pt x="746" y="720"/>
                  </a:lnTo>
                  <a:lnTo>
                    <a:pt x="643" y="674"/>
                  </a:lnTo>
                  <a:lnTo>
                    <a:pt x="589" y="628"/>
                  </a:lnTo>
                  <a:lnTo>
                    <a:pt x="563" y="470"/>
                  </a:lnTo>
                  <a:lnTo>
                    <a:pt x="563" y="470"/>
                  </a:lnTo>
                  <a:lnTo>
                    <a:pt x="567" y="453"/>
                  </a:lnTo>
                  <a:lnTo>
                    <a:pt x="575" y="415"/>
                  </a:lnTo>
                  <a:lnTo>
                    <a:pt x="586" y="376"/>
                  </a:lnTo>
                  <a:lnTo>
                    <a:pt x="589" y="364"/>
                  </a:lnTo>
                  <a:lnTo>
                    <a:pt x="592" y="360"/>
                  </a:lnTo>
                  <a:lnTo>
                    <a:pt x="593" y="359"/>
                  </a:lnTo>
                  <a:lnTo>
                    <a:pt x="593" y="359"/>
                  </a:lnTo>
                  <a:lnTo>
                    <a:pt x="605" y="356"/>
                  </a:lnTo>
                  <a:lnTo>
                    <a:pt x="625" y="350"/>
                  </a:lnTo>
                  <a:lnTo>
                    <a:pt x="648" y="342"/>
                  </a:lnTo>
                  <a:lnTo>
                    <a:pt x="647" y="328"/>
                  </a:lnTo>
                  <a:lnTo>
                    <a:pt x="647" y="328"/>
                  </a:lnTo>
                  <a:lnTo>
                    <a:pt x="690" y="312"/>
                  </a:lnTo>
                  <a:lnTo>
                    <a:pt x="720" y="300"/>
                  </a:lnTo>
                  <a:lnTo>
                    <a:pt x="737" y="294"/>
                  </a:lnTo>
                  <a:lnTo>
                    <a:pt x="737" y="294"/>
                  </a:lnTo>
                  <a:lnTo>
                    <a:pt x="741" y="288"/>
                  </a:lnTo>
                  <a:lnTo>
                    <a:pt x="746" y="278"/>
                  </a:lnTo>
                  <a:lnTo>
                    <a:pt x="762" y="247"/>
                  </a:lnTo>
                  <a:lnTo>
                    <a:pt x="791" y="179"/>
                  </a:lnTo>
                  <a:lnTo>
                    <a:pt x="791" y="179"/>
                  </a:lnTo>
                  <a:lnTo>
                    <a:pt x="822" y="105"/>
                  </a:lnTo>
                  <a:lnTo>
                    <a:pt x="822" y="105"/>
                  </a:lnTo>
                  <a:lnTo>
                    <a:pt x="843" y="92"/>
                  </a:lnTo>
                  <a:lnTo>
                    <a:pt x="857" y="81"/>
                  </a:lnTo>
                  <a:lnTo>
                    <a:pt x="863" y="75"/>
                  </a:lnTo>
                  <a:lnTo>
                    <a:pt x="865" y="71"/>
                  </a:lnTo>
                  <a:lnTo>
                    <a:pt x="865" y="71"/>
                  </a:lnTo>
                  <a:lnTo>
                    <a:pt x="866" y="62"/>
                  </a:lnTo>
                  <a:lnTo>
                    <a:pt x="866" y="49"/>
                  </a:lnTo>
                  <a:lnTo>
                    <a:pt x="864" y="37"/>
                  </a:lnTo>
                  <a:lnTo>
                    <a:pt x="863" y="28"/>
                  </a:lnTo>
                  <a:lnTo>
                    <a:pt x="863" y="28"/>
                  </a:lnTo>
                  <a:lnTo>
                    <a:pt x="857" y="19"/>
                  </a:lnTo>
                  <a:lnTo>
                    <a:pt x="848" y="10"/>
                  </a:lnTo>
                  <a:lnTo>
                    <a:pt x="840" y="2"/>
                  </a:lnTo>
                  <a:lnTo>
                    <a:pt x="838" y="0"/>
                  </a:lnTo>
                  <a:lnTo>
                    <a:pt x="836" y="1"/>
                  </a:lnTo>
                  <a:lnTo>
                    <a:pt x="836" y="1"/>
                  </a:lnTo>
                  <a:lnTo>
                    <a:pt x="835" y="6"/>
                  </a:lnTo>
                  <a:lnTo>
                    <a:pt x="834" y="10"/>
                  </a:lnTo>
                  <a:lnTo>
                    <a:pt x="834" y="10"/>
                  </a:lnTo>
                  <a:lnTo>
                    <a:pt x="834" y="22"/>
                  </a:lnTo>
                  <a:lnTo>
                    <a:pt x="832" y="31"/>
                  </a:lnTo>
                  <a:lnTo>
                    <a:pt x="831" y="34"/>
                  </a:lnTo>
                  <a:lnTo>
                    <a:pt x="829" y="35"/>
                  </a:lnTo>
                  <a:lnTo>
                    <a:pt x="829" y="35"/>
                  </a:lnTo>
                  <a:lnTo>
                    <a:pt x="822" y="39"/>
                  </a:lnTo>
                  <a:lnTo>
                    <a:pt x="819" y="39"/>
                  </a:lnTo>
                  <a:lnTo>
                    <a:pt x="818" y="37"/>
                  </a:lnTo>
                  <a:lnTo>
                    <a:pt x="815" y="36"/>
                  </a:lnTo>
                  <a:lnTo>
                    <a:pt x="813" y="34"/>
                  </a:lnTo>
                  <a:lnTo>
                    <a:pt x="813" y="34"/>
                  </a:lnTo>
                  <a:lnTo>
                    <a:pt x="812" y="27"/>
                  </a:lnTo>
                  <a:lnTo>
                    <a:pt x="810" y="23"/>
                  </a:lnTo>
                  <a:lnTo>
                    <a:pt x="809" y="21"/>
                  </a:lnTo>
                  <a:lnTo>
                    <a:pt x="805" y="19"/>
                  </a:lnTo>
                  <a:lnTo>
                    <a:pt x="805" y="19"/>
                  </a:lnTo>
                  <a:lnTo>
                    <a:pt x="801" y="21"/>
                  </a:lnTo>
                  <a:lnTo>
                    <a:pt x="798" y="22"/>
                  </a:lnTo>
                  <a:lnTo>
                    <a:pt x="797" y="26"/>
                  </a:lnTo>
                  <a:lnTo>
                    <a:pt x="796" y="30"/>
                  </a:lnTo>
                  <a:lnTo>
                    <a:pt x="795" y="36"/>
                  </a:lnTo>
                  <a:lnTo>
                    <a:pt x="795" y="40"/>
                  </a:lnTo>
                  <a:lnTo>
                    <a:pt x="795" y="40"/>
                  </a:lnTo>
                  <a:lnTo>
                    <a:pt x="792" y="54"/>
                  </a:lnTo>
                  <a:lnTo>
                    <a:pt x="788" y="78"/>
                  </a:lnTo>
                  <a:lnTo>
                    <a:pt x="788" y="78"/>
                  </a:lnTo>
                  <a:lnTo>
                    <a:pt x="780" y="98"/>
                  </a:lnTo>
                  <a:lnTo>
                    <a:pt x="767" y="130"/>
                  </a:lnTo>
                  <a:lnTo>
                    <a:pt x="749" y="173"/>
                  </a:lnTo>
                  <a:lnTo>
                    <a:pt x="710" y="231"/>
                  </a:lnTo>
                  <a:lnTo>
                    <a:pt x="631" y="243"/>
                  </a:lnTo>
                  <a:lnTo>
                    <a:pt x="609" y="252"/>
                  </a:lnTo>
                  <a:lnTo>
                    <a:pt x="600" y="248"/>
                  </a:lnTo>
                  <a:lnTo>
                    <a:pt x="540" y="262"/>
                  </a:lnTo>
                  <a:lnTo>
                    <a:pt x="540" y="262"/>
                  </a:lnTo>
                  <a:lnTo>
                    <a:pt x="518" y="264"/>
                  </a:lnTo>
                  <a:lnTo>
                    <a:pt x="499" y="265"/>
                  </a:lnTo>
                  <a:lnTo>
                    <a:pt x="492" y="266"/>
                  </a:lnTo>
                  <a:lnTo>
                    <a:pt x="484" y="269"/>
                  </a:lnTo>
                  <a:lnTo>
                    <a:pt x="484" y="269"/>
                  </a:lnTo>
                  <a:lnTo>
                    <a:pt x="468" y="274"/>
                  </a:lnTo>
                  <a:lnTo>
                    <a:pt x="448" y="281"/>
                  </a:lnTo>
                  <a:lnTo>
                    <a:pt x="425" y="286"/>
                  </a:lnTo>
                  <a:lnTo>
                    <a:pt x="425" y="286"/>
                  </a:lnTo>
                  <a:lnTo>
                    <a:pt x="430" y="279"/>
                  </a:lnTo>
                  <a:lnTo>
                    <a:pt x="434" y="273"/>
                  </a:lnTo>
                  <a:lnTo>
                    <a:pt x="437" y="264"/>
                  </a:lnTo>
                  <a:lnTo>
                    <a:pt x="437" y="264"/>
                  </a:lnTo>
                  <a:lnTo>
                    <a:pt x="442" y="247"/>
                  </a:lnTo>
                  <a:lnTo>
                    <a:pt x="445" y="240"/>
                  </a:lnTo>
                  <a:lnTo>
                    <a:pt x="445" y="235"/>
                  </a:lnTo>
                  <a:lnTo>
                    <a:pt x="445" y="235"/>
                  </a:lnTo>
                  <a:lnTo>
                    <a:pt x="443" y="230"/>
                  </a:lnTo>
                  <a:lnTo>
                    <a:pt x="442" y="220"/>
                  </a:lnTo>
                  <a:lnTo>
                    <a:pt x="442" y="220"/>
                  </a:lnTo>
                  <a:lnTo>
                    <a:pt x="443" y="201"/>
                  </a:lnTo>
                  <a:lnTo>
                    <a:pt x="445" y="185"/>
                  </a:lnTo>
                  <a:lnTo>
                    <a:pt x="445" y="185"/>
                  </a:lnTo>
                  <a:lnTo>
                    <a:pt x="443" y="180"/>
                  </a:lnTo>
                  <a:lnTo>
                    <a:pt x="442" y="175"/>
                  </a:lnTo>
                  <a:lnTo>
                    <a:pt x="435" y="162"/>
                  </a:lnTo>
                  <a:lnTo>
                    <a:pt x="435" y="162"/>
                  </a:lnTo>
                  <a:lnTo>
                    <a:pt x="430" y="147"/>
                  </a:lnTo>
                  <a:lnTo>
                    <a:pt x="428" y="137"/>
                  </a:lnTo>
                  <a:lnTo>
                    <a:pt x="428" y="137"/>
                  </a:lnTo>
                  <a:lnTo>
                    <a:pt x="422" y="124"/>
                  </a:lnTo>
                  <a:lnTo>
                    <a:pt x="418" y="117"/>
                  </a:lnTo>
                  <a:lnTo>
                    <a:pt x="414" y="113"/>
                  </a:lnTo>
                  <a:lnTo>
                    <a:pt x="414" y="113"/>
                  </a:lnTo>
                  <a:lnTo>
                    <a:pt x="401" y="107"/>
                  </a:lnTo>
                  <a:lnTo>
                    <a:pt x="392" y="103"/>
                  </a:lnTo>
                  <a:lnTo>
                    <a:pt x="392" y="103"/>
                  </a:lnTo>
                  <a:lnTo>
                    <a:pt x="382" y="100"/>
                  </a:lnTo>
                  <a:lnTo>
                    <a:pt x="374" y="99"/>
                  </a:lnTo>
                  <a:lnTo>
                    <a:pt x="367" y="99"/>
                  </a:lnTo>
                  <a:lnTo>
                    <a:pt x="367" y="99"/>
                  </a:lnTo>
                  <a:lnTo>
                    <a:pt x="357" y="98"/>
                  </a:lnTo>
                  <a:lnTo>
                    <a:pt x="352" y="98"/>
                  </a:lnTo>
                  <a:lnTo>
                    <a:pt x="345" y="99"/>
                  </a:lnTo>
                  <a:lnTo>
                    <a:pt x="345" y="99"/>
                  </a:lnTo>
                  <a:lnTo>
                    <a:pt x="331" y="104"/>
                  </a:lnTo>
                  <a:lnTo>
                    <a:pt x="322" y="105"/>
                  </a:lnTo>
                  <a:lnTo>
                    <a:pt x="322" y="105"/>
                  </a:lnTo>
                  <a:lnTo>
                    <a:pt x="314" y="109"/>
                  </a:lnTo>
                  <a:lnTo>
                    <a:pt x="307" y="112"/>
                  </a:lnTo>
                  <a:lnTo>
                    <a:pt x="302" y="116"/>
                  </a:lnTo>
                  <a:lnTo>
                    <a:pt x="302" y="116"/>
                  </a:lnTo>
                  <a:lnTo>
                    <a:pt x="290" y="130"/>
                  </a:lnTo>
                  <a:lnTo>
                    <a:pt x="290" y="130"/>
                  </a:lnTo>
                  <a:lnTo>
                    <a:pt x="284" y="137"/>
                  </a:lnTo>
                  <a:lnTo>
                    <a:pt x="281" y="141"/>
                  </a:lnTo>
                  <a:lnTo>
                    <a:pt x="277" y="147"/>
                  </a:lnTo>
                  <a:lnTo>
                    <a:pt x="277" y="147"/>
                  </a:lnTo>
                  <a:lnTo>
                    <a:pt x="272" y="162"/>
                  </a:lnTo>
                  <a:lnTo>
                    <a:pt x="269" y="168"/>
                  </a:lnTo>
                  <a:lnTo>
                    <a:pt x="269" y="177"/>
                  </a:lnTo>
                  <a:lnTo>
                    <a:pt x="269" y="177"/>
                  </a:lnTo>
                  <a:lnTo>
                    <a:pt x="268" y="186"/>
                  </a:lnTo>
                  <a:lnTo>
                    <a:pt x="267" y="197"/>
                  </a:lnTo>
                  <a:lnTo>
                    <a:pt x="267" y="206"/>
                  </a:lnTo>
                  <a:lnTo>
                    <a:pt x="268" y="210"/>
                  </a:lnTo>
                  <a:lnTo>
                    <a:pt x="271" y="214"/>
                  </a:lnTo>
                  <a:lnTo>
                    <a:pt x="271" y="214"/>
                  </a:lnTo>
                  <a:lnTo>
                    <a:pt x="281" y="226"/>
                  </a:lnTo>
                  <a:lnTo>
                    <a:pt x="285" y="232"/>
                  </a:lnTo>
                  <a:lnTo>
                    <a:pt x="288" y="240"/>
                  </a:lnTo>
                  <a:lnTo>
                    <a:pt x="288" y="240"/>
                  </a:lnTo>
                  <a:lnTo>
                    <a:pt x="290" y="252"/>
                  </a:lnTo>
                  <a:lnTo>
                    <a:pt x="292" y="258"/>
                  </a:lnTo>
                  <a:lnTo>
                    <a:pt x="292" y="258"/>
                  </a:lnTo>
                  <a:lnTo>
                    <a:pt x="296" y="269"/>
                  </a:lnTo>
                  <a:lnTo>
                    <a:pt x="296" y="269"/>
                  </a:lnTo>
                  <a:lnTo>
                    <a:pt x="301" y="284"/>
                  </a:lnTo>
                  <a:lnTo>
                    <a:pt x="316" y="29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72D3BA5-017F-4876-9D92-E6B05C892C01}"/>
              </a:ext>
            </a:extLst>
          </p:cNvPr>
          <p:cNvGrpSpPr/>
          <p:nvPr/>
        </p:nvGrpSpPr>
        <p:grpSpPr>
          <a:xfrm>
            <a:off x="1298808" y="831852"/>
            <a:ext cx="1176998" cy="2689092"/>
            <a:chOff x="1298808" y="831852"/>
            <a:chExt cx="1176998" cy="2689092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45D511BF-6332-4F92-8372-49E595337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9424" y="2714595"/>
              <a:ext cx="267660" cy="253714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112C2F69-BBB7-495C-97FD-194F095B0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787" y="831852"/>
              <a:ext cx="300005" cy="259512"/>
            </a:xfrm>
            <a:custGeom>
              <a:avLst/>
              <a:gdLst>
                <a:gd name="T0" fmla="*/ 0 w 366"/>
                <a:gd name="T1" fmla="*/ 198 h 282"/>
                <a:gd name="T2" fmla="*/ 6 w 366"/>
                <a:gd name="T3" fmla="*/ 176 h 282"/>
                <a:gd name="T4" fmla="*/ 23 w 366"/>
                <a:gd name="T5" fmla="*/ 148 h 282"/>
                <a:gd name="T6" fmla="*/ 50 w 366"/>
                <a:gd name="T7" fmla="*/ 115 h 282"/>
                <a:gd name="T8" fmla="*/ 82 w 366"/>
                <a:gd name="T9" fmla="*/ 82 h 282"/>
                <a:gd name="T10" fmla="*/ 120 w 366"/>
                <a:gd name="T11" fmla="*/ 51 h 282"/>
                <a:gd name="T12" fmla="*/ 161 w 366"/>
                <a:gd name="T13" fmla="*/ 25 h 282"/>
                <a:gd name="T14" fmla="*/ 201 w 366"/>
                <a:gd name="T15" fmla="*/ 6 h 282"/>
                <a:gd name="T16" fmla="*/ 231 w 366"/>
                <a:gd name="T17" fmla="*/ 0 h 282"/>
                <a:gd name="T18" fmla="*/ 240 w 366"/>
                <a:gd name="T19" fmla="*/ 0 h 282"/>
                <a:gd name="T20" fmla="*/ 259 w 366"/>
                <a:gd name="T21" fmla="*/ 1 h 282"/>
                <a:gd name="T22" fmla="*/ 274 w 366"/>
                <a:gd name="T23" fmla="*/ 6 h 282"/>
                <a:gd name="T24" fmla="*/ 303 w 366"/>
                <a:gd name="T25" fmla="*/ 25 h 282"/>
                <a:gd name="T26" fmla="*/ 324 w 366"/>
                <a:gd name="T27" fmla="*/ 51 h 282"/>
                <a:gd name="T28" fmla="*/ 341 w 366"/>
                <a:gd name="T29" fmla="*/ 82 h 282"/>
                <a:gd name="T30" fmla="*/ 353 w 366"/>
                <a:gd name="T31" fmla="*/ 115 h 282"/>
                <a:gd name="T32" fmla="*/ 360 w 366"/>
                <a:gd name="T33" fmla="*/ 148 h 282"/>
                <a:gd name="T34" fmla="*/ 366 w 366"/>
                <a:gd name="T35" fmla="*/ 198 h 282"/>
                <a:gd name="T36" fmla="*/ 364 w 366"/>
                <a:gd name="T37" fmla="*/ 208 h 282"/>
                <a:gd name="T38" fmla="*/ 358 w 366"/>
                <a:gd name="T39" fmla="*/ 223 h 282"/>
                <a:gd name="T40" fmla="*/ 343 w 366"/>
                <a:gd name="T41" fmla="*/ 239 h 282"/>
                <a:gd name="T42" fmla="*/ 324 w 366"/>
                <a:gd name="T43" fmla="*/ 252 h 282"/>
                <a:gd name="T44" fmla="*/ 299 w 366"/>
                <a:gd name="T45" fmla="*/ 263 h 282"/>
                <a:gd name="T46" fmla="*/ 270 w 366"/>
                <a:gd name="T47" fmla="*/ 272 h 282"/>
                <a:gd name="T48" fmla="*/ 238 w 366"/>
                <a:gd name="T49" fmla="*/ 278 h 282"/>
                <a:gd name="T50" fmla="*/ 201 w 366"/>
                <a:gd name="T51" fmla="*/ 282 h 282"/>
                <a:gd name="T52" fmla="*/ 183 w 366"/>
                <a:gd name="T53" fmla="*/ 282 h 282"/>
                <a:gd name="T54" fmla="*/ 146 w 366"/>
                <a:gd name="T55" fmla="*/ 281 h 282"/>
                <a:gd name="T56" fmla="*/ 112 w 366"/>
                <a:gd name="T57" fmla="*/ 276 h 282"/>
                <a:gd name="T58" fmla="*/ 81 w 366"/>
                <a:gd name="T59" fmla="*/ 268 h 282"/>
                <a:gd name="T60" fmla="*/ 53 w 366"/>
                <a:gd name="T61" fmla="*/ 257 h 282"/>
                <a:gd name="T62" fmla="*/ 31 w 366"/>
                <a:gd name="T63" fmla="*/ 246 h 282"/>
                <a:gd name="T64" fmla="*/ 14 w 366"/>
                <a:gd name="T65" fmla="*/ 231 h 282"/>
                <a:gd name="T66" fmla="*/ 4 w 366"/>
                <a:gd name="T67" fmla="*/ 215 h 282"/>
                <a:gd name="T68" fmla="*/ 0 w 366"/>
                <a:gd name="T69" fmla="*/ 19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282">
                  <a:moveTo>
                    <a:pt x="0" y="198"/>
                  </a:moveTo>
                  <a:lnTo>
                    <a:pt x="0" y="198"/>
                  </a:lnTo>
                  <a:lnTo>
                    <a:pt x="1" y="188"/>
                  </a:lnTo>
                  <a:lnTo>
                    <a:pt x="6" y="176"/>
                  </a:lnTo>
                  <a:lnTo>
                    <a:pt x="13" y="163"/>
                  </a:lnTo>
                  <a:lnTo>
                    <a:pt x="23" y="148"/>
                  </a:lnTo>
                  <a:lnTo>
                    <a:pt x="35" y="132"/>
                  </a:lnTo>
                  <a:lnTo>
                    <a:pt x="50" y="115"/>
                  </a:lnTo>
                  <a:lnTo>
                    <a:pt x="65" y="98"/>
                  </a:lnTo>
                  <a:lnTo>
                    <a:pt x="82" y="82"/>
                  </a:lnTo>
                  <a:lnTo>
                    <a:pt x="100" y="65"/>
                  </a:lnTo>
                  <a:lnTo>
                    <a:pt x="120" y="51"/>
                  </a:lnTo>
                  <a:lnTo>
                    <a:pt x="140" y="36"/>
                  </a:lnTo>
                  <a:lnTo>
                    <a:pt x="161" y="25"/>
                  </a:lnTo>
                  <a:lnTo>
                    <a:pt x="180" y="14"/>
                  </a:lnTo>
                  <a:lnTo>
                    <a:pt x="201" y="6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9" y="0"/>
                  </a:lnTo>
                  <a:lnTo>
                    <a:pt x="259" y="1"/>
                  </a:lnTo>
                  <a:lnTo>
                    <a:pt x="266" y="4"/>
                  </a:lnTo>
                  <a:lnTo>
                    <a:pt x="274" y="6"/>
                  </a:lnTo>
                  <a:lnTo>
                    <a:pt x="290" y="14"/>
                  </a:lnTo>
                  <a:lnTo>
                    <a:pt x="303" y="25"/>
                  </a:lnTo>
                  <a:lnTo>
                    <a:pt x="315" y="36"/>
                  </a:lnTo>
                  <a:lnTo>
                    <a:pt x="324" y="51"/>
                  </a:lnTo>
                  <a:lnTo>
                    <a:pt x="333" y="65"/>
                  </a:lnTo>
                  <a:lnTo>
                    <a:pt x="341" y="82"/>
                  </a:lnTo>
                  <a:lnTo>
                    <a:pt x="347" y="98"/>
                  </a:lnTo>
                  <a:lnTo>
                    <a:pt x="353" y="115"/>
                  </a:lnTo>
                  <a:lnTo>
                    <a:pt x="356" y="132"/>
                  </a:lnTo>
                  <a:lnTo>
                    <a:pt x="360" y="148"/>
                  </a:lnTo>
                  <a:lnTo>
                    <a:pt x="364" y="176"/>
                  </a:lnTo>
                  <a:lnTo>
                    <a:pt x="366" y="198"/>
                  </a:lnTo>
                  <a:lnTo>
                    <a:pt x="366" y="198"/>
                  </a:lnTo>
                  <a:lnTo>
                    <a:pt x="364" y="208"/>
                  </a:lnTo>
                  <a:lnTo>
                    <a:pt x="362" y="215"/>
                  </a:lnTo>
                  <a:lnTo>
                    <a:pt x="358" y="223"/>
                  </a:lnTo>
                  <a:lnTo>
                    <a:pt x="351" y="231"/>
                  </a:lnTo>
                  <a:lnTo>
                    <a:pt x="343" y="239"/>
                  </a:lnTo>
                  <a:lnTo>
                    <a:pt x="334" y="246"/>
                  </a:lnTo>
                  <a:lnTo>
                    <a:pt x="324" y="252"/>
                  </a:lnTo>
                  <a:lnTo>
                    <a:pt x="312" y="257"/>
                  </a:lnTo>
                  <a:lnTo>
                    <a:pt x="299" y="263"/>
                  </a:lnTo>
                  <a:lnTo>
                    <a:pt x="285" y="268"/>
                  </a:lnTo>
                  <a:lnTo>
                    <a:pt x="270" y="272"/>
                  </a:lnTo>
                  <a:lnTo>
                    <a:pt x="253" y="276"/>
                  </a:lnTo>
                  <a:lnTo>
                    <a:pt x="238" y="278"/>
                  </a:lnTo>
                  <a:lnTo>
                    <a:pt x="219" y="281"/>
                  </a:lnTo>
                  <a:lnTo>
                    <a:pt x="201" y="282"/>
                  </a:lnTo>
                  <a:lnTo>
                    <a:pt x="183" y="282"/>
                  </a:lnTo>
                  <a:lnTo>
                    <a:pt x="183" y="282"/>
                  </a:lnTo>
                  <a:lnTo>
                    <a:pt x="164" y="282"/>
                  </a:lnTo>
                  <a:lnTo>
                    <a:pt x="146" y="281"/>
                  </a:lnTo>
                  <a:lnTo>
                    <a:pt x="128" y="278"/>
                  </a:lnTo>
                  <a:lnTo>
                    <a:pt x="112" y="276"/>
                  </a:lnTo>
                  <a:lnTo>
                    <a:pt x="95" y="272"/>
                  </a:lnTo>
                  <a:lnTo>
                    <a:pt x="81" y="268"/>
                  </a:lnTo>
                  <a:lnTo>
                    <a:pt x="66" y="263"/>
                  </a:lnTo>
                  <a:lnTo>
                    <a:pt x="53" y="257"/>
                  </a:lnTo>
                  <a:lnTo>
                    <a:pt x="42" y="252"/>
                  </a:lnTo>
                  <a:lnTo>
                    <a:pt x="31" y="246"/>
                  </a:lnTo>
                  <a:lnTo>
                    <a:pt x="22" y="239"/>
                  </a:lnTo>
                  <a:lnTo>
                    <a:pt x="14" y="231"/>
                  </a:lnTo>
                  <a:lnTo>
                    <a:pt x="8" y="223"/>
                  </a:lnTo>
                  <a:lnTo>
                    <a:pt x="4" y="215"/>
                  </a:lnTo>
                  <a:lnTo>
                    <a:pt x="1" y="208"/>
                  </a:lnTo>
                  <a:lnTo>
                    <a:pt x="0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A6DF2235-C856-4720-AB26-B1FBEAD6B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08" y="837163"/>
              <a:ext cx="1176998" cy="2683781"/>
            </a:xfrm>
            <a:custGeom>
              <a:avLst/>
              <a:gdLst>
                <a:gd name="T0" fmla="*/ 376 w 621"/>
                <a:gd name="T1" fmla="*/ 19 h 1416"/>
                <a:gd name="T2" fmla="*/ 368 w 621"/>
                <a:gd name="T3" fmla="*/ 96 h 1416"/>
                <a:gd name="T4" fmla="*/ 257 w 621"/>
                <a:gd name="T5" fmla="*/ 254 h 1416"/>
                <a:gd name="T6" fmla="*/ 257 w 621"/>
                <a:gd name="T7" fmla="*/ 409 h 1416"/>
                <a:gd name="T8" fmla="*/ 252 w 621"/>
                <a:gd name="T9" fmla="*/ 482 h 1416"/>
                <a:gd name="T10" fmla="*/ 261 w 621"/>
                <a:gd name="T11" fmla="*/ 696 h 1416"/>
                <a:gd name="T12" fmla="*/ 107 w 621"/>
                <a:gd name="T13" fmla="*/ 645 h 1416"/>
                <a:gd name="T14" fmla="*/ 36 w 621"/>
                <a:gd name="T15" fmla="*/ 657 h 1416"/>
                <a:gd name="T16" fmla="*/ 0 w 621"/>
                <a:gd name="T17" fmla="*/ 718 h 1416"/>
                <a:gd name="T18" fmla="*/ 83 w 621"/>
                <a:gd name="T19" fmla="*/ 933 h 1416"/>
                <a:gd name="T20" fmla="*/ 82 w 621"/>
                <a:gd name="T21" fmla="*/ 1022 h 1416"/>
                <a:gd name="T22" fmla="*/ 54 w 621"/>
                <a:gd name="T23" fmla="*/ 1042 h 1416"/>
                <a:gd name="T24" fmla="*/ 69 w 621"/>
                <a:gd name="T25" fmla="*/ 1078 h 1416"/>
                <a:gd name="T26" fmla="*/ 132 w 621"/>
                <a:gd name="T27" fmla="*/ 1057 h 1416"/>
                <a:gd name="T28" fmla="*/ 209 w 621"/>
                <a:gd name="T29" fmla="*/ 1025 h 1416"/>
                <a:gd name="T30" fmla="*/ 182 w 621"/>
                <a:gd name="T31" fmla="*/ 969 h 1416"/>
                <a:gd name="T32" fmla="*/ 181 w 621"/>
                <a:gd name="T33" fmla="*/ 939 h 1416"/>
                <a:gd name="T34" fmla="*/ 134 w 621"/>
                <a:gd name="T35" fmla="*/ 822 h 1416"/>
                <a:gd name="T36" fmla="*/ 262 w 621"/>
                <a:gd name="T37" fmla="*/ 916 h 1416"/>
                <a:gd name="T38" fmla="*/ 389 w 621"/>
                <a:gd name="T39" fmla="*/ 973 h 1416"/>
                <a:gd name="T40" fmla="*/ 512 w 621"/>
                <a:gd name="T41" fmla="*/ 1046 h 1416"/>
                <a:gd name="T42" fmla="*/ 520 w 621"/>
                <a:gd name="T43" fmla="*/ 1084 h 1416"/>
                <a:gd name="T44" fmla="*/ 459 w 621"/>
                <a:gd name="T45" fmla="*/ 1257 h 1416"/>
                <a:gd name="T46" fmla="*/ 457 w 621"/>
                <a:gd name="T47" fmla="*/ 1280 h 1416"/>
                <a:gd name="T48" fmla="*/ 427 w 621"/>
                <a:gd name="T49" fmla="*/ 1342 h 1416"/>
                <a:gd name="T50" fmla="*/ 441 w 621"/>
                <a:gd name="T51" fmla="*/ 1372 h 1416"/>
                <a:gd name="T52" fmla="*/ 546 w 621"/>
                <a:gd name="T53" fmla="*/ 1416 h 1416"/>
                <a:gd name="T54" fmla="*/ 564 w 621"/>
                <a:gd name="T55" fmla="*/ 1402 h 1416"/>
                <a:gd name="T56" fmla="*/ 525 w 621"/>
                <a:gd name="T57" fmla="*/ 1353 h 1416"/>
                <a:gd name="T58" fmla="*/ 508 w 621"/>
                <a:gd name="T59" fmla="*/ 1302 h 1416"/>
                <a:gd name="T60" fmla="*/ 521 w 621"/>
                <a:gd name="T61" fmla="*/ 1292 h 1416"/>
                <a:gd name="T62" fmla="*/ 621 w 621"/>
                <a:gd name="T63" fmla="*/ 1076 h 1416"/>
                <a:gd name="T64" fmla="*/ 589 w 621"/>
                <a:gd name="T65" fmla="*/ 968 h 1416"/>
                <a:gd name="T66" fmla="*/ 492 w 621"/>
                <a:gd name="T67" fmla="*/ 829 h 1416"/>
                <a:gd name="T68" fmla="*/ 472 w 621"/>
                <a:gd name="T69" fmla="*/ 696 h 1416"/>
                <a:gd name="T70" fmla="*/ 530 w 621"/>
                <a:gd name="T71" fmla="*/ 497 h 1416"/>
                <a:gd name="T72" fmla="*/ 595 w 621"/>
                <a:gd name="T73" fmla="*/ 376 h 1416"/>
                <a:gd name="T74" fmla="*/ 600 w 621"/>
                <a:gd name="T75" fmla="*/ 351 h 1416"/>
                <a:gd name="T76" fmla="*/ 523 w 621"/>
                <a:gd name="T77" fmla="*/ 176 h 1416"/>
                <a:gd name="T78" fmla="*/ 514 w 621"/>
                <a:gd name="T79" fmla="*/ 56 h 1416"/>
                <a:gd name="T80" fmla="*/ 501 w 621"/>
                <a:gd name="T81" fmla="*/ 53 h 1416"/>
                <a:gd name="T82" fmla="*/ 482 w 621"/>
                <a:gd name="T83" fmla="*/ 58 h 1416"/>
                <a:gd name="T84" fmla="*/ 471 w 621"/>
                <a:gd name="T85" fmla="*/ 105 h 1416"/>
                <a:gd name="T86" fmla="*/ 448 w 621"/>
                <a:gd name="T87" fmla="*/ 99 h 1416"/>
                <a:gd name="T88" fmla="*/ 448 w 621"/>
                <a:gd name="T89" fmla="*/ 112 h 1416"/>
                <a:gd name="T90" fmla="*/ 461 w 621"/>
                <a:gd name="T91" fmla="*/ 141 h 1416"/>
                <a:gd name="T92" fmla="*/ 484 w 621"/>
                <a:gd name="T93" fmla="*/ 213 h 1416"/>
                <a:gd name="T94" fmla="*/ 496 w 621"/>
                <a:gd name="T95" fmla="*/ 345 h 1416"/>
                <a:gd name="T96" fmla="*/ 478 w 621"/>
                <a:gd name="T97" fmla="*/ 317 h 1416"/>
                <a:gd name="T98" fmla="*/ 484 w 621"/>
                <a:gd name="T99" fmla="*/ 295 h 1416"/>
                <a:gd name="T100" fmla="*/ 480 w 621"/>
                <a:gd name="T101" fmla="*/ 245 h 1416"/>
                <a:gd name="T102" fmla="*/ 457 w 621"/>
                <a:gd name="T103" fmla="*/ 210 h 1416"/>
                <a:gd name="T104" fmla="*/ 423 w 621"/>
                <a:gd name="T105" fmla="*/ 190 h 1416"/>
                <a:gd name="T106" fmla="*/ 368 w 621"/>
                <a:gd name="T107" fmla="*/ 188 h 1416"/>
                <a:gd name="T108" fmla="*/ 424 w 621"/>
                <a:gd name="T109" fmla="*/ 92 h 1416"/>
                <a:gd name="T110" fmla="*/ 422 w 621"/>
                <a:gd name="T111" fmla="*/ 41 h 1416"/>
                <a:gd name="T112" fmla="*/ 418 w 621"/>
                <a:gd name="T113" fmla="*/ 13 h 1416"/>
                <a:gd name="T114" fmla="*/ 406 w 621"/>
                <a:gd name="T115" fmla="*/ 0 h 1416"/>
                <a:gd name="T116" fmla="*/ 391 w 621"/>
                <a:gd name="T117" fmla="*/ 1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1" h="1416">
                  <a:moveTo>
                    <a:pt x="388" y="1"/>
                  </a:moveTo>
                  <a:lnTo>
                    <a:pt x="388" y="1"/>
                  </a:lnTo>
                  <a:lnTo>
                    <a:pt x="384" y="2"/>
                  </a:lnTo>
                  <a:lnTo>
                    <a:pt x="382" y="5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76" y="19"/>
                  </a:lnTo>
                  <a:lnTo>
                    <a:pt x="373" y="30"/>
                  </a:lnTo>
                  <a:lnTo>
                    <a:pt x="371" y="39"/>
                  </a:lnTo>
                  <a:lnTo>
                    <a:pt x="371" y="39"/>
                  </a:lnTo>
                  <a:lnTo>
                    <a:pt x="371" y="52"/>
                  </a:lnTo>
                  <a:lnTo>
                    <a:pt x="369" y="68"/>
                  </a:lnTo>
                  <a:lnTo>
                    <a:pt x="369" y="68"/>
                  </a:lnTo>
                  <a:lnTo>
                    <a:pt x="368" y="96"/>
                  </a:lnTo>
                  <a:lnTo>
                    <a:pt x="367" y="113"/>
                  </a:lnTo>
                  <a:lnTo>
                    <a:pt x="367" y="113"/>
                  </a:lnTo>
                  <a:lnTo>
                    <a:pt x="360" y="125"/>
                  </a:lnTo>
                  <a:lnTo>
                    <a:pt x="350" y="141"/>
                  </a:lnTo>
                  <a:lnTo>
                    <a:pt x="350" y="141"/>
                  </a:lnTo>
                  <a:lnTo>
                    <a:pt x="305" y="194"/>
                  </a:lnTo>
                  <a:lnTo>
                    <a:pt x="257" y="254"/>
                  </a:lnTo>
                  <a:lnTo>
                    <a:pt x="257" y="254"/>
                  </a:lnTo>
                  <a:lnTo>
                    <a:pt x="250" y="265"/>
                  </a:lnTo>
                  <a:lnTo>
                    <a:pt x="246" y="275"/>
                  </a:lnTo>
                  <a:lnTo>
                    <a:pt x="244" y="283"/>
                  </a:lnTo>
                  <a:lnTo>
                    <a:pt x="244" y="290"/>
                  </a:lnTo>
                  <a:lnTo>
                    <a:pt x="244" y="290"/>
                  </a:lnTo>
                  <a:lnTo>
                    <a:pt x="257" y="409"/>
                  </a:lnTo>
                  <a:lnTo>
                    <a:pt x="256" y="456"/>
                  </a:lnTo>
                  <a:lnTo>
                    <a:pt x="256" y="456"/>
                  </a:lnTo>
                  <a:lnTo>
                    <a:pt x="252" y="464"/>
                  </a:lnTo>
                  <a:lnTo>
                    <a:pt x="250" y="473"/>
                  </a:lnTo>
                  <a:lnTo>
                    <a:pt x="250" y="477"/>
                  </a:lnTo>
                  <a:lnTo>
                    <a:pt x="252" y="482"/>
                  </a:lnTo>
                  <a:lnTo>
                    <a:pt x="252" y="482"/>
                  </a:lnTo>
                  <a:lnTo>
                    <a:pt x="260" y="517"/>
                  </a:lnTo>
                  <a:lnTo>
                    <a:pt x="266" y="552"/>
                  </a:lnTo>
                  <a:lnTo>
                    <a:pt x="266" y="552"/>
                  </a:lnTo>
                  <a:lnTo>
                    <a:pt x="267" y="620"/>
                  </a:lnTo>
                  <a:lnTo>
                    <a:pt x="269" y="682"/>
                  </a:lnTo>
                  <a:lnTo>
                    <a:pt x="269" y="682"/>
                  </a:lnTo>
                  <a:lnTo>
                    <a:pt x="261" y="696"/>
                  </a:lnTo>
                  <a:lnTo>
                    <a:pt x="254" y="713"/>
                  </a:lnTo>
                  <a:lnTo>
                    <a:pt x="254" y="713"/>
                  </a:lnTo>
                  <a:lnTo>
                    <a:pt x="248" y="712"/>
                  </a:lnTo>
                  <a:lnTo>
                    <a:pt x="232" y="704"/>
                  </a:lnTo>
                  <a:lnTo>
                    <a:pt x="180" y="679"/>
                  </a:lnTo>
                  <a:lnTo>
                    <a:pt x="126" y="654"/>
                  </a:lnTo>
                  <a:lnTo>
                    <a:pt x="107" y="645"/>
                  </a:lnTo>
                  <a:lnTo>
                    <a:pt x="98" y="643"/>
                  </a:lnTo>
                  <a:lnTo>
                    <a:pt x="98" y="643"/>
                  </a:lnTo>
                  <a:lnTo>
                    <a:pt x="91" y="643"/>
                  </a:lnTo>
                  <a:lnTo>
                    <a:pt x="83" y="644"/>
                  </a:lnTo>
                  <a:lnTo>
                    <a:pt x="65" y="648"/>
                  </a:lnTo>
                  <a:lnTo>
                    <a:pt x="47" y="653"/>
                  </a:lnTo>
                  <a:lnTo>
                    <a:pt x="36" y="657"/>
                  </a:lnTo>
                  <a:lnTo>
                    <a:pt x="36" y="657"/>
                  </a:lnTo>
                  <a:lnTo>
                    <a:pt x="28" y="666"/>
                  </a:lnTo>
                  <a:lnTo>
                    <a:pt x="17" y="684"/>
                  </a:lnTo>
                  <a:lnTo>
                    <a:pt x="5" y="704"/>
                  </a:lnTo>
                  <a:lnTo>
                    <a:pt x="1" y="712"/>
                  </a:lnTo>
                  <a:lnTo>
                    <a:pt x="0" y="718"/>
                  </a:lnTo>
                  <a:lnTo>
                    <a:pt x="0" y="718"/>
                  </a:lnTo>
                  <a:lnTo>
                    <a:pt x="1" y="727"/>
                  </a:lnTo>
                  <a:lnTo>
                    <a:pt x="6" y="747"/>
                  </a:lnTo>
                  <a:lnTo>
                    <a:pt x="22" y="798"/>
                  </a:lnTo>
                  <a:lnTo>
                    <a:pt x="40" y="850"/>
                  </a:lnTo>
                  <a:lnTo>
                    <a:pt x="52" y="879"/>
                  </a:lnTo>
                  <a:lnTo>
                    <a:pt x="52" y="879"/>
                  </a:lnTo>
                  <a:lnTo>
                    <a:pt x="83" y="933"/>
                  </a:lnTo>
                  <a:lnTo>
                    <a:pt x="109" y="977"/>
                  </a:lnTo>
                  <a:lnTo>
                    <a:pt x="109" y="977"/>
                  </a:lnTo>
                  <a:lnTo>
                    <a:pt x="107" y="982"/>
                  </a:lnTo>
                  <a:lnTo>
                    <a:pt x="103" y="989"/>
                  </a:lnTo>
                  <a:lnTo>
                    <a:pt x="103" y="989"/>
                  </a:lnTo>
                  <a:lnTo>
                    <a:pt x="91" y="1010"/>
                  </a:lnTo>
                  <a:lnTo>
                    <a:pt x="82" y="1022"/>
                  </a:lnTo>
                  <a:lnTo>
                    <a:pt x="78" y="1027"/>
                  </a:lnTo>
                  <a:lnTo>
                    <a:pt x="74" y="1029"/>
                  </a:lnTo>
                  <a:lnTo>
                    <a:pt x="74" y="1029"/>
                  </a:lnTo>
                  <a:lnTo>
                    <a:pt x="66" y="1032"/>
                  </a:lnTo>
                  <a:lnTo>
                    <a:pt x="60" y="1036"/>
                  </a:lnTo>
                  <a:lnTo>
                    <a:pt x="56" y="1038"/>
                  </a:lnTo>
                  <a:lnTo>
                    <a:pt x="54" y="1042"/>
                  </a:lnTo>
                  <a:lnTo>
                    <a:pt x="52" y="1046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4" y="1061"/>
                  </a:lnTo>
                  <a:lnTo>
                    <a:pt x="58" y="1069"/>
                  </a:lnTo>
                  <a:lnTo>
                    <a:pt x="64" y="1075"/>
                  </a:lnTo>
                  <a:lnTo>
                    <a:pt x="69" y="1078"/>
                  </a:lnTo>
                  <a:lnTo>
                    <a:pt x="69" y="1078"/>
                  </a:lnTo>
                  <a:lnTo>
                    <a:pt x="73" y="1078"/>
                  </a:lnTo>
                  <a:lnTo>
                    <a:pt x="79" y="1075"/>
                  </a:lnTo>
                  <a:lnTo>
                    <a:pt x="98" y="1069"/>
                  </a:lnTo>
                  <a:lnTo>
                    <a:pt x="117" y="1061"/>
                  </a:lnTo>
                  <a:lnTo>
                    <a:pt x="132" y="1057"/>
                  </a:lnTo>
                  <a:lnTo>
                    <a:pt x="132" y="1057"/>
                  </a:lnTo>
                  <a:lnTo>
                    <a:pt x="149" y="1052"/>
                  </a:lnTo>
                  <a:lnTo>
                    <a:pt x="173" y="1045"/>
                  </a:lnTo>
                  <a:lnTo>
                    <a:pt x="197" y="1036"/>
                  </a:lnTo>
                  <a:lnTo>
                    <a:pt x="205" y="1032"/>
                  </a:lnTo>
                  <a:lnTo>
                    <a:pt x="209" y="1029"/>
                  </a:lnTo>
                  <a:lnTo>
                    <a:pt x="209" y="1029"/>
                  </a:lnTo>
                  <a:lnTo>
                    <a:pt x="209" y="1025"/>
                  </a:lnTo>
                  <a:lnTo>
                    <a:pt x="209" y="1018"/>
                  </a:lnTo>
                  <a:lnTo>
                    <a:pt x="203" y="1002"/>
                  </a:lnTo>
                  <a:lnTo>
                    <a:pt x="194" y="976"/>
                  </a:lnTo>
                  <a:lnTo>
                    <a:pt x="194" y="976"/>
                  </a:lnTo>
                  <a:lnTo>
                    <a:pt x="185" y="972"/>
                  </a:lnTo>
                  <a:lnTo>
                    <a:pt x="185" y="972"/>
                  </a:lnTo>
                  <a:lnTo>
                    <a:pt x="182" y="969"/>
                  </a:lnTo>
                  <a:lnTo>
                    <a:pt x="180" y="965"/>
                  </a:lnTo>
                  <a:lnTo>
                    <a:pt x="177" y="960"/>
                  </a:lnTo>
                  <a:lnTo>
                    <a:pt x="176" y="956"/>
                  </a:lnTo>
                  <a:lnTo>
                    <a:pt x="176" y="956"/>
                  </a:lnTo>
                  <a:lnTo>
                    <a:pt x="179" y="947"/>
                  </a:lnTo>
                  <a:lnTo>
                    <a:pt x="181" y="939"/>
                  </a:lnTo>
                  <a:lnTo>
                    <a:pt x="181" y="939"/>
                  </a:lnTo>
                  <a:lnTo>
                    <a:pt x="171" y="926"/>
                  </a:lnTo>
                  <a:lnTo>
                    <a:pt x="163" y="917"/>
                  </a:lnTo>
                  <a:lnTo>
                    <a:pt x="158" y="909"/>
                  </a:lnTo>
                  <a:lnTo>
                    <a:pt x="158" y="909"/>
                  </a:lnTo>
                  <a:lnTo>
                    <a:pt x="145" y="861"/>
                  </a:lnTo>
                  <a:lnTo>
                    <a:pt x="137" y="832"/>
                  </a:lnTo>
                  <a:lnTo>
                    <a:pt x="134" y="822"/>
                  </a:lnTo>
                  <a:lnTo>
                    <a:pt x="134" y="822"/>
                  </a:lnTo>
                  <a:lnTo>
                    <a:pt x="152" y="837"/>
                  </a:lnTo>
                  <a:lnTo>
                    <a:pt x="190" y="867"/>
                  </a:lnTo>
                  <a:lnTo>
                    <a:pt x="213" y="884"/>
                  </a:lnTo>
                  <a:lnTo>
                    <a:pt x="235" y="900"/>
                  </a:lnTo>
                  <a:lnTo>
                    <a:pt x="254" y="912"/>
                  </a:lnTo>
                  <a:lnTo>
                    <a:pt x="262" y="916"/>
                  </a:lnTo>
                  <a:lnTo>
                    <a:pt x="269" y="918"/>
                  </a:lnTo>
                  <a:lnTo>
                    <a:pt x="269" y="918"/>
                  </a:lnTo>
                  <a:lnTo>
                    <a:pt x="313" y="931"/>
                  </a:lnTo>
                  <a:lnTo>
                    <a:pt x="337" y="938"/>
                  </a:lnTo>
                  <a:lnTo>
                    <a:pt x="337" y="938"/>
                  </a:lnTo>
                  <a:lnTo>
                    <a:pt x="364" y="956"/>
                  </a:lnTo>
                  <a:lnTo>
                    <a:pt x="389" y="973"/>
                  </a:lnTo>
                  <a:lnTo>
                    <a:pt x="411" y="988"/>
                  </a:lnTo>
                  <a:lnTo>
                    <a:pt x="411" y="988"/>
                  </a:lnTo>
                  <a:lnTo>
                    <a:pt x="439" y="1002"/>
                  </a:lnTo>
                  <a:lnTo>
                    <a:pt x="471" y="1019"/>
                  </a:lnTo>
                  <a:lnTo>
                    <a:pt x="487" y="1028"/>
                  </a:lnTo>
                  <a:lnTo>
                    <a:pt x="501" y="1037"/>
                  </a:lnTo>
                  <a:lnTo>
                    <a:pt x="512" y="1046"/>
                  </a:lnTo>
                  <a:lnTo>
                    <a:pt x="516" y="1050"/>
                  </a:lnTo>
                  <a:lnTo>
                    <a:pt x="517" y="1054"/>
                  </a:lnTo>
                  <a:lnTo>
                    <a:pt x="517" y="1054"/>
                  </a:lnTo>
                  <a:lnTo>
                    <a:pt x="520" y="1062"/>
                  </a:lnTo>
                  <a:lnTo>
                    <a:pt x="521" y="1070"/>
                  </a:lnTo>
                  <a:lnTo>
                    <a:pt x="521" y="1078"/>
                  </a:lnTo>
                  <a:lnTo>
                    <a:pt x="520" y="1084"/>
                  </a:lnTo>
                  <a:lnTo>
                    <a:pt x="514" y="1096"/>
                  </a:lnTo>
                  <a:lnTo>
                    <a:pt x="510" y="1105"/>
                  </a:lnTo>
                  <a:lnTo>
                    <a:pt x="510" y="1105"/>
                  </a:lnTo>
                  <a:lnTo>
                    <a:pt x="500" y="1134"/>
                  </a:lnTo>
                  <a:lnTo>
                    <a:pt x="482" y="1186"/>
                  </a:lnTo>
                  <a:lnTo>
                    <a:pt x="465" y="1238"/>
                  </a:lnTo>
                  <a:lnTo>
                    <a:pt x="459" y="1257"/>
                  </a:lnTo>
                  <a:lnTo>
                    <a:pt x="458" y="1265"/>
                  </a:lnTo>
                  <a:lnTo>
                    <a:pt x="458" y="1265"/>
                  </a:lnTo>
                  <a:lnTo>
                    <a:pt x="459" y="1270"/>
                  </a:lnTo>
                  <a:lnTo>
                    <a:pt x="461" y="1272"/>
                  </a:lnTo>
                  <a:lnTo>
                    <a:pt x="459" y="1275"/>
                  </a:lnTo>
                  <a:lnTo>
                    <a:pt x="457" y="1280"/>
                  </a:lnTo>
                  <a:lnTo>
                    <a:pt x="457" y="1280"/>
                  </a:lnTo>
                  <a:lnTo>
                    <a:pt x="453" y="1287"/>
                  </a:lnTo>
                  <a:lnTo>
                    <a:pt x="450" y="1296"/>
                  </a:lnTo>
                  <a:lnTo>
                    <a:pt x="446" y="1306"/>
                  </a:lnTo>
                  <a:lnTo>
                    <a:pt x="442" y="1313"/>
                  </a:lnTo>
                  <a:lnTo>
                    <a:pt x="442" y="1313"/>
                  </a:lnTo>
                  <a:lnTo>
                    <a:pt x="432" y="1330"/>
                  </a:lnTo>
                  <a:lnTo>
                    <a:pt x="427" y="1342"/>
                  </a:lnTo>
                  <a:lnTo>
                    <a:pt x="425" y="1347"/>
                  </a:lnTo>
                  <a:lnTo>
                    <a:pt x="425" y="1352"/>
                  </a:lnTo>
                  <a:lnTo>
                    <a:pt x="425" y="1352"/>
                  </a:lnTo>
                  <a:lnTo>
                    <a:pt x="428" y="1360"/>
                  </a:lnTo>
                  <a:lnTo>
                    <a:pt x="431" y="1365"/>
                  </a:lnTo>
                  <a:lnTo>
                    <a:pt x="436" y="1369"/>
                  </a:lnTo>
                  <a:lnTo>
                    <a:pt x="441" y="1372"/>
                  </a:lnTo>
                  <a:lnTo>
                    <a:pt x="441" y="1372"/>
                  </a:lnTo>
                  <a:lnTo>
                    <a:pt x="459" y="1381"/>
                  </a:lnTo>
                  <a:lnTo>
                    <a:pt x="492" y="1397"/>
                  </a:lnTo>
                  <a:lnTo>
                    <a:pt x="526" y="1411"/>
                  </a:lnTo>
                  <a:lnTo>
                    <a:pt x="538" y="1415"/>
                  </a:lnTo>
                  <a:lnTo>
                    <a:pt x="543" y="1416"/>
                  </a:lnTo>
                  <a:lnTo>
                    <a:pt x="546" y="1416"/>
                  </a:lnTo>
                  <a:lnTo>
                    <a:pt x="546" y="1416"/>
                  </a:lnTo>
                  <a:lnTo>
                    <a:pt x="555" y="1414"/>
                  </a:lnTo>
                  <a:lnTo>
                    <a:pt x="560" y="1412"/>
                  </a:lnTo>
                  <a:lnTo>
                    <a:pt x="563" y="1411"/>
                  </a:lnTo>
                  <a:lnTo>
                    <a:pt x="564" y="1408"/>
                  </a:lnTo>
                  <a:lnTo>
                    <a:pt x="564" y="1406"/>
                  </a:lnTo>
                  <a:lnTo>
                    <a:pt x="564" y="1402"/>
                  </a:lnTo>
                  <a:lnTo>
                    <a:pt x="564" y="1402"/>
                  </a:lnTo>
                  <a:lnTo>
                    <a:pt x="561" y="1398"/>
                  </a:lnTo>
                  <a:lnTo>
                    <a:pt x="557" y="1391"/>
                  </a:lnTo>
                  <a:lnTo>
                    <a:pt x="548" y="1381"/>
                  </a:lnTo>
                  <a:lnTo>
                    <a:pt x="530" y="1361"/>
                  </a:lnTo>
                  <a:lnTo>
                    <a:pt x="530" y="1361"/>
                  </a:lnTo>
                  <a:lnTo>
                    <a:pt x="525" y="1353"/>
                  </a:lnTo>
                  <a:lnTo>
                    <a:pt x="520" y="1342"/>
                  </a:lnTo>
                  <a:lnTo>
                    <a:pt x="512" y="1323"/>
                  </a:lnTo>
                  <a:lnTo>
                    <a:pt x="512" y="1323"/>
                  </a:lnTo>
                  <a:lnTo>
                    <a:pt x="506" y="1316"/>
                  </a:lnTo>
                  <a:lnTo>
                    <a:pt x="505" y="1312"/>
                  </a:lnTo>
                  <a:lnTo>
                    <a:pt x="505" y="1312"/>
                  </a:lnTo>
                  <a:lnTo>
                    <a:pt x="508" y="1302"/>
                  </a:lnTo>
                  <a:lnTo>
                    <a:pt x="510" y="1295"/>
                  </a:lnTo>
                  <a:lnTo>
                    <a:pt x="510" y="1295"/>
                  </a:lnTo>
                  <a:lnTo>
                    <a:pt x="510" y="1296"/>
                  </a:lnTo>
                  <a:lnTo>
                    <a:pt x="513" y="1296"/>
                  </a:lnTo>
                  <a:lnTo>
                    <a:pt x="516" y="1296"/>
                  </a:lnTo>
                  <a:lnTo>
                    <a:pt x="521" y="1292"/>
                  </a:lnTo>
                  <a:lnTo>
                    <a:pt x="521" y="1292"/>
                  </a:lnTo>
                  <a:lnTo>
                    <a:pt x="527" y="1280"/>
                  </a:lnTo>
                  <a:lnTo>
                    <a:pt x="539" y="1255"/>
                  </a:lnTo>
                  <a:lnTo>
                    <a:pt x="573" y="1185"/>
                  </a:lnTo>
                  <a:lnTo>
                    <a:pt x="607" y="1113"/>
                  </a:lnTo>
                  <a:lnTo>
                    <a:pt x="617" y="1088"/>
                  </a:lnTo>
                  <a:lnTo>
                    <a:pt x="621" y="1076"/>
                  </a:lnTo>
                  <a:lnTo>
                    <a:pt x="621" y="1076"/>
                  </a:lnTo>
                  <a:lnTo>
                    <a:pt x="616" y="1038"/>
                  </a:lnTo>
                  <a:lnTo>
                    <a:pt x="611" y="1002"/>
                  </a:lnTo>
                  <a:lnTo>
                    <a:pt x="611" y="1002"/>
                  </a:lnTo>
                  <a:lnTo>
                    <a:pt x="608" y="997"/>
                  </a:lnTo>
                  <a:lnTo>
                    <a:pt x="600" y="986"/>
                  </a:lnTo>
                  <a:lnTo>
                    <a:pt x="593" y="977"/>
                  </a:lnTo>
                  <a:lnTo>
                    <a:pt x="589" y="968"/>
                  </a:lnTo>
                  <a:lnTo>
                    <a:pt x="589" y="968"/>
                  </a:lnTo>
                  <a:lnTo>
                    <a:pt x="584" y="960"/>
                  </a:lnTo>
                  <a:lnTo>
                    <a:pt x="570" y="946"/>
                  </a:lnTo>
                  <a:lnTo>
                    <a:pt x="534" y="903"/>
                  </a:lnTo>
                  <a:lnTo>
                    <a:pt x="482" y="844"/>
                  </a:lnTo>
                  <a:lnTo>
                    <a:pt x="492" y="829"/>
                  </a:lnTo>
                  <a:lnTo>
                    <a:pt x="492" y="829"/>
                  </a:lnTo>
                  <a:lnTo>
                    <a:pt x="493" y="815"/>
                  </a:lnTo>
                  <a:lnTo>
                    <a:pt x="492" y="803"/>
                  </a:lnTo>
                  <a:lnTo>
                    <a:pt x="491" y="793"/>
                  </a:lnTo>
                  <a:lnTo>
                    <a:pt x="491" y="793"/>
                  </a:lnTo>
                  <a:lnTo>
                    <a:pt x="487" y="773"/>
                  </a:lnTo>
                  <a:lnTo>
                    <a:pt x="480" y="741"/>
                  </a:lnTo>
                  <a:lnTo>
                    <a:pt x="472" y="696"/>
                  </a:lnTo>
                  <a:lnTo>
                    <a:pt x="472" y="696"/>
                  </a:lnTo>
                  <a:lnTo>
                    <a:pt x="486" y="631"/>
                  </a:lnTo>
                  <a:lnTo>
                    <a:pt x="500" y="560"/>
                  </a:lnTo>
                  <a:lnTo>
                    <a:pt x="500" y="560"/>
                  </a:lnTo>
                  <a:lnTo>
                    <a:pt x="516" y="526"/>
                  </a:lnTo>
                  <a:lnTo>
                    <a:pt x="530" y="497"/>
                  </a:lnTo>
                  <a:lnTo>
                    <a:pt x="530" y="497"/>
                  </a:lnTo>
                  <a:lnTo>
                    <a:pt x="542" y="475"/>
                  </a:lnTo>
                  <a:lnTo>
                    <a:pt x="561" y="439"/>
                  </a:lnTo>
                  <a:lnTo>
                    <a:pt x="561" y="439"/>
                  </a:lnTo>
                  <a:lnTo>
                    <a:pt x="570" y="422"/>
                  </a:lnTo>
                  <a:lnTo>
                    <a:pt x="582" y="402"/>
                  </a:lnTo>
                  <a:lnTo>
                    <a:pt x="593" y="384"/>
                  </a:lnTo>
                  <a:lnTo>
                    <a:pt x="595" y="376"/>
                  </a:lnTo>
                  <a:lnTo>
                    <a:pt x="598" y="371"/>
                  </a:lnTo>
                  <a:lnTo>
                    <a:pt x="598" y="371"/>
                  </a:lnTo>
                  <a:lnTo>
                    <a:pt x="599" y="366"/>
                  </a:lnTo>
                  <a:lnTo>
                    <a:pt x="600" y="363"/>
                  </a:lnTo>
                  <a:lnTo>
                    <a:pt x="602" y="359"/>
                  </a:lnTo>
                  <a:lnTo>
                    <a:pt x="600" y="351"/>
                  </a:lnTo>
                  <a:lnTo>
                    <a:pt x="600" y="351"/>
                  </a:lnTo>
                  <a:lnTo>
                    <a:pt x="597" y="339"/>
                  </a:lnTo>
                  <a:lnTo>
                    <a:pt x="587" y="320"/>
                  </a:lnTo>
                  <a:lnTo>
                    <a:pt x="561" y="264"/>
                  </a:lnTo>
                  <a:lnTo>
                    <a:pt x="535" y="209"/>
                  </a:lnTo>
                  <a:lnTo>
                    <a:pt x="527" y="188"/>
                  </a:lnTo>
                  <a:lnTo>
                    <a:pt x="523" y="176"/>
                  </a:lnTo>
                  <a:lnTo>
                    <a:pt x="523" y="176"/>
                  </a:lnTo>
                  <a:lnTo>
                    <a:pt x="521" y="139"/>
                  </a:lnTo>
                  <a:lnTo>
                    <a:pt x="521" y="109"/>
                  </a:lnTo>
                  <a:lnTo>
                    <a:pt x="521" y="109"/>
                  </a:lnTo>
                  <a:lnTo>
                    <a:pt x="518" y="79"/>
                  </a:lnTo>
                  <a:lnTo>
                    <a:pt x="517" y="62"/>
                  </a:lnTo>
                  <a:lnTo>
                    <a:pt x="514" y="57"/>
                  </a:lnTo>
                  <a:lnTo>
                    <a:pt x="514" y="56"/>
                  </a:lnTo>
                  <a:lnTo>
                    <a:pt x="513" y="56"/>
                  </a:lnTo>
                  <a:lnTo>
                    <a:pt x="513" y="56"/>
                  </a:lnTo>
                  <a:lnTo>
                    <a:pt x="509" y="56"/>
                  </a:lnTo>
                  <a:lnTo>
                    <a:pt x="506" y="54"/>
                  </a:lnTo>
                  <a:lnTo>
                    <a:pt x="504" y="53"/>
                  </a:lnTo>
                  <a:lnTo>
                    <a:pt x="501" y="53"/>
                  </a:lnTo>
                  <a:lnTo>
                    <a:pt x="501" y="53"/>
                  </a:lnTo>
                  <a:lnTo>
                    <a:pt x="496" y="53"/>
                  </a:lnTo>
                  <a:lnTo>
                    <a:pt x="491" y="54"/>
                  </a:lnTo>
                  <a:lnTo>
                    <a:pt x="491" y="54"/>
                  </a:lnTo>
                  <a:lnTo>
                    <a:pt x="489" y="56"/>
                  </a:lnTo>
                  <a:lnTo>
                    <a:pt x="486" y="57"/>
                  </a:lnTo>
                  <a:lnTo>
                    <a:pt x="486" y="57"/>
                  </a:lnTo>
                  <a:lnTo>
                    <a:pt x="482" y="58"/>
                  </a:lnTo>
                  <a:lnTo>
                    <a:pt x="479" y="57"/>
                  </a:lnTo>
                  <a:lnTo>
                    <a:pt x="478" y="58"/>
                  </a:lnTo>
                  <a:lnTo>
                    <a:pt x="476" y="61"/>
                  </a:lnTo>
                  <a:lnTo>
                    <a:pt x="476" y="61"/>
                  </a:lnTo>
                  <a:lnTo>
                    <a:pt x="474" y="70"/>
                  </a:lnTo>
                  <a:lnTo>
                    <a:pt x="472" y="85"/>
                  </a:lnTo>
                  <a:lnTo>
                    <a:pt x="471" y="105"/>
                  </a:lnTo>
                  <a:lnTo>
                    <a:pt x="471" y="105"/>
                  </a:lnTo>
                  <a:lnTo>
                    <a:pt x="470" y="119"/>
                  </a:lnTo>
                  <a:lnTo>
                    <a:pt x="470" y="119"/>
                  </a:lnTo>
                  <a:lnTo>
                    <a:pt x="461" y="108"/>
                  </a:lnTo>
                  <a:lnTo>
                    <a:pt x="454" y="100"/>
                  </a:lnTo>
                  <a:lnTo>
                    <a:pt x="450" y="99"/>
                  </a:lnTo>
                  <a:lnTo>
                    <a:pt x="448" y="99"/>
                  </a:lnTo>
                  <a:lnTo>
                    <a:pt x="448" y="99"/>
                  </a:lnTo>
                  <a:lnTo>
                    <a:pt x="445" y="100"/>
                  </a:lnTo>
                  <a:lnTo>
                    <a:pt x="445" y="102"/>
                  </a:lnTo>
                  <a:lnTo>
                    <a:pt x="445" y="105"/>
                  </a:lnTo>
                  <a:lnTo>
                    <a:pt x="446" y="109"/>
                  </a:lnTo>
                  <a:lnTo>
                    <a:pt x="448" y="112"/>
                  </a:lnTo>
                  <a:lnTo>
                    <a:pt x="448" y="112"/>
                  </a:lnTo>
                  <a:lnTo>
                    <a:pt x="453" y="117"/>
                  </a:lnTo>
                  <a:lnTo>
                    <a:pt x="455" y="122"/>
                  </a:lnTo>
                  <a:lnTo>
                    <a:pt x="458" y="128"/>
                  </a:lnTo>
                  <a:lnTo>
                    <a:pt x="458" y="128"/>
                  </a:lnTo>
                  <a:lnTo>
                    <a:pt x="459" y="134"/>
                  </a:lnTo>
                  <a:lnTo>
                    <a:pt x="461" y="141"/>
                  </a:lnTo>
                  <a:lnTo>
                    <a:pt x="461" y="141"/>
                  </a:lnTo>
                  <a:lnTo>
                    <a:pt x="463" y="150"/>
                  </a:lnTo>
                  <a:lnTo>
                    <a:pt x="467" y="160"/>
                  </a:lnTo>
                  <a:lnTo>
                    <a:pt x="467" y="160"/>
                  </a:lnTo>
                  <a:lnTo>
                    <a:pt x="472" y="177"/>
                  </a:lnTo>
                  <a:lnTo>
                    <a:pt x="475" y="186"/>
                  </a:lnTo>
                  <a:lnTo>
                    <a:pt x="475" y="186"/>
                  </a:lnTo>
                  <a:lnTo>
                    <a:pt x="484" y="213"/>
                  </a:lnTo>
                  <a:lnTo>
                    <a:pt x="492" y="237"/>
                  </a:lnTo>
                  <a:lnTo>
                    <a:pt x="492" y="237"/>
                  </a:lnTo>
                  <a:lnTo>
                    <a:pt x="514" y="287"/>
                  </a:lnTo>
                  <a:lnTo>
                    <a:pt x="538" y="335"/>
                  </a:lnTo>
                  <a:lnTo>
                    <a:pt x="520" y="346"/>
                  </a:lnTo>
                  <a:lnTo>
                    <a:pt x="520" y="346"/>
                  </a:lnTo>
                  <a:lnTo>
                    <a:pt x="496" y="345"/>
                  </a:lnTo>
                  <a:lnTo>
                    <a:pt x="470" y="343"/>
                  </a:lnTo>
                  <a:lnTo>
                    <a:pt x="470" y="343"/>
                  </a:lnTo>
                  <a:lnTo>
                    <a:pt x="469" y="342"/>
                  </a:lnTo>
                  <a:lnTo>
                    <a:pt x="469" y="339"/>
                  </a:lnTo>
                  <a:lnTo>
                    <a:pt x="471" y="332"/>
                  </a:lnTo>
                  <a:lnTo>
                    <a:pt x="474" y="322"/>
                  </a:lnTo>
                  <a:lnTo>
                    <a:pt x="478" y="317"/>
                  </a:lnTo>
                  <a:lnTo>
                    <a:pt x="478" y="317"/>
                  </a:lnTo>
                  <a:lnTo>
                    <a:pt x="482" y="313"/>
                  </a:lnTo>
                  <a:lnTo>
                    <a:pt x="484" y="311"/>
                  </a:lnTo>
                  <a:lnTo>
                    <a:pt x="486" y="308"/>
                  </a:lnTo>
                  <a:lnTo>
                    <a:pt x="486" y="301"/>
                  </a:lnTo>
                  <a:lnTo>
                    <a:pt x="486" y="301"/>
                  </a:lnTo>
                  <a:lnTo>
                    <a:pt x="484" y="295"/>
                  </a:lnTo>
                  <a:lnTo>
                    <a:pt x="482" y="286"/>
                  </a:lnTo>
                  <a:lnTo>
                    <a:pt x="479" y="278"/>
                  </a:lnTo>
                  <a:lnTo>
                    <a:pt x="479" y="270"/>
                  </a:lnTo>
                  <a:lnTo>
                    <a:pt x="479" y="270"/>
                  </a:lnTo>
                  <a:lnTo>
                    <a:pt x="480" y="257"/>
                  </a:lnTo>
                  <a:lnTo>
                    <a:pt x="482" y="251"/>
                  </a:lnTo>
                  <a:lnTo>
                    <a:pt x="480" y="245"/>
                  </a:lnTo>
                  <a:lnTo>
                    <a:pt x="480" y="245"/>
                  </a:lnTo>
                  <a:lnTo>
                    <a:pt x="475" y="228"/>
                  </a:lnTo>
                  <a:lnTo>
                    <a:pt x="471" y="218"/>
                  </a:lnTo>
                  <a:lnTo>
                    <a:pt x="458" y="209"/>
                  </a:lnTo>
                  <a:lnTo>
                    <a:pt x="458" y="209"/>
                  </a:lnTo>
                  <a:lnTo>
                    <a:pt x="458" y="209"/>
                  </a:lnTo>
                  <a:lnTo>
                    <a:pt x="457" y="210"/>
                  </a:lnTo>
                  <a:lnTo>
                    <a:pt x="455" y="209"/>
                  </a:lnTo>
                  <a:lnTo>
                    <a:pt x="452" y="205"/>
                  </a:lnTo>
                  <a:lnTo>
                    <a:pt x="452" y="205"/>
                  </a:lnTo>
                  <a:lnTo>
                    <a:pt x="448" y="194"/>
                  </a:lnTo>
                  <a:lnTo>
                    <a:pt x="445" y="192"/>
                  </a:lnTo>
                  <a:lnTo>
                    <a:pt x="442" y="190"/>
                  </a:lnTo>
                  <a:lnTo>
                    <a:pt x="423" y="190"/>
                  </a:lnTo>
                  <a:lnTo>
                    <a:pt x="403" y="184"/>
                  </a:lnTo>
                  <a:lnTo>
                    <a:pt x="403" y="184"/>
                  </a:lnTo>
                  <a:lnTo>
                    <a:pt x="394" y="183"/>
                  </a:lnTo>
                  <a:lnTo>
                    <a:pt x="394" y="183"/>
                  </a:lnTo>
                  <a:lnTo>
                    <a:pt x="380" y="185"/>
                  </a:lnTo>
                  <a:lnTo>
                    <a:pt x="368" y="188"/>
                  </a:lnTo>
                  <a:lnTo>
                    <a:pt x="368" y="188"/>
                  </a:lnTo>
                  <a:lnTo>
                    <a:pt x="401" y="134"/>
                  </a:lnTo>
                  <a:lnTo>
                    <a:pt x="401" y="134"/>
                  </a:lnTo>
                  <a:lnTo>
                    <a:pt x="412" y="117"/>
                  </a:lnTo>
                  <a:lnTo>
                    <a:pt x="420" y="105"/>
                  </a:lnTo>
                  <a:lnTo>
                    <a:pt x="423" y="99"/>
                  </a:lnTo>
                  <a:lnTo>
                    <a:pt x="424" y="92"/>
                  </a:lnTo>
                  <a:lnTo>
                    <a:pt x="424" y="92"/>
                  </a:lnTo>
                  <a:lnTo>
                    <a:pt x="425" y="82"/>
                  </a:lnTo>
                  <a:lnTo>
                    <a:pt x="425" y="73"/>
                  </a:lnTo>
                  <a:lnTo>
                    <a:pt x="425" y="61"/>
                  </a:lnTo>
                  <a:lnTo>
                    <a:pt x="425" y="61"/>
                  </a:lnTo>
                  <a:lnTo>
                    <a:pt x="424" y="49"/>
                  </a:lnTo>
                  <a:lnTo>
                    <a:pt x="423" y="44"/>
                  </a:lnTo>
                  <a:lnTo>
                    <a:pt x="422" y="41"/>
                  </a:lnTo>
                  <a:lnTo>
                    <a:pt x="422" y="41"/>
                  </a:lnTo>
                  <a:lnTo>
                    <a:pt x="420" y="39"/>
                  </a:lnTo>
                  <a:lnTo>
                    <a:pt x="420" y="34"/>
                  </a:lnTo>
                  <a:lnTo>
                    <a:pt x="420" y="28"/>
                  </a:lnTo>
                  <a:lnTo>
                    <a:pt x="420" y="23"/>
                  </a:lnTo>
                  <a:lnTo>
                    <a:pt x="420" y="23"/>
                  </a:lnTo>
                  <a:lnTo>
                    <a:pt x="418" y="13"/>
                  </a:lnTo>
                  <a:lnTo>
                    <a:pt x="418" y="9"/>
                  </a:lnTo>
                  <a:lnTo>
                    <a:pt x="415" y="7"/>
                  </a:lnTo>
                  <a:lnTo>
                    <a:pt x="415" y="7"/>
                  </a:lnTo>
                  <a:lnTo>
                    <a:pt x="414" y="6"/>
                  </a:lnTo>
                  <a:lnTo>
                    <a:pt x="411" y="4"/>
                  </a:lnTo>
                  <a:lnTo>
                    <a:pt x="408" y="1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02" y="1"/>
                  </a:lnTo>
                  <a:lnTo>
                    <a:pt x="401" y="2"/>
                  </a:lnTo>
                  <a:lnTo>
                    <a:pt x="399" y="5"/>
                  </a:lnTo>
                  <a:lnTo>
                    <a:pt x="399" y="5"/>
                  </a:lnTo>
                  <a:lnTo>
                    <a:pt x="395" y="2"/>
                  </a:lnTo>
                  <a:lnTo>
                    <a:pt x="391" y="1"/>
                  </a:lnTo>
                  <a:lnTo>
                    <a:pt x="388" y="1"/>
                  </a:lnTo>
                  <a:lnTo>
                    <a:pt x="388" y="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35006CA2-F5AD-44DF-8EEB-6BC4ECF74176}"/>
              </a:ext>
            </a:extLst>
          </p:cNvPr>
          <p:cNvGrpSpPr/>
          <p:nvPr/>
        </p:nvGrpSpPr>
        <p:grpSpPr>
          <a:xfrm>
            <a:off x="7138221" y="805091"/>
            <a:ext cx="1756332" cy="2784502"/>
            <a:chOff x="7138221" y="805091"/>
            <a:chExt cx="1756332" cy="2784502"/>
          </a:xfrm>
        </p:grpSpPr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9672B65-2B00-4F8B-AC63-C1E69C3E4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523" y="3317592"/>
              <a:ext cx="286952" cy="272001"/>
            </a:xfrm>
            <a:custGeom>
              <a:avLst/>
              <a:gdLst>
                <a:gd name="T0" fmla="*/ 0 w 595"/>
                <a:gd name="T1" fmla="*/ 507 h 564"/>
                <a:gd name="T2" fmla="*/ 6 w 595"/>
                <a:gd name="T3" fmla="*/ 475 h 564"/>
                <a:gd name="T4" fmla="*/ 23 w 595"/>
                <a:gd name="T5" fmla="*/ 414 h 564"/>
                <a:gd name="T6" fmla="*/ 51 w 595"/>
                <a:gd name="T7" fmla="*/ 333 h 564"/>
                <a:gd name="T8" fmla="*/ 87 w 595"/>
                <a:gd name="T9" fmla="*/ 241 h 564"/>
                <a:gd name="T10" fmla="*/ 132 w 595"/>
                <a:gd name="T11" fmla="*/ 151 h 564"/>
                <a:gd name="T12" fmla="*/ 155 w 595"/>
                <a:gd name="T13" fmla="*/ 111 h 564"/>
                <a:gd name="T14" fmla="*/ 181 w 595"/>
                <a:gd name="T15" fmla="*/ 74 h 564"/>
                <a:gd name="T16" fmla="*/ 209 w 595"/>
                <a:gd name="T17" fmla="*/ 44 h 564"/>
                <a:gd name="T18" fmla="*/ 238 w 595"/>
                <a:gd name="T19" fmla="*/ 21 h 564"/>
                <a:gd name="T20" fmla="*/ 268 w 595"/>
                <a:gd name="T21" fmla="*/ 5 h 564"/>
                <a:gd name="T22" fmla="*/ 298 w 595"/>
                <a:gd name="T23" fmla="*/ 0 h 564"/>
                <a:gd name="T24" fmla="*/ 313 w 595"/>
                <a:gd name="T25" fmla="*/ 1 h 564"/>
                <a:gd name="T26" fmla="*/ 343 w 595"/>
                <a:gd name="T27" fmla="*/ 11 h 564"/>
                <a:gd name="T28" fmla="*/ 372 w 595"/>
                <a:gd name="T29" fmla="*/ 31 h 564"/>
                <a:gd name="T30" fmla="*/ 399 w 595"/>
                <a:gd name="T31" fmla="*/ 58 h 564"/>
                <a:gd name="T32" fmla="*/ 427 w 595"/>
                <a:gd name="T33" fmla="*/ 92 h 564"/>
                <a:gd name="T34" fmla="*/ 452 w 595"/>
                <a:gd name="T35" fmla="*/ 130 h 564"/>
                <a:gd name="T36" fmla="*/ 487 w 595"/>
                <a:gd name="T37" fmla="*/ 196 h 564"/>
                <a:gd name="T38" fmla="*/ 527 w 595"/>
                <a:gd name="T39" fmla="*/ 287 h 564"/>
                <a:gd name="T40" fmla="*/ 559 w 595"/>
                <a:gd name="T41" fmla="*/ 375 h 564"/>
                <a:gd name="T42" fmla="*/ 582 w 595"/>
                <a:gd name="T43" fmla="*/ 448 h 564"/>
                <a:gd name="T44" fmla="*/ 594 w 595"/>
                <a:gd name="T45" fmla="*/ 496 h 564"/>
                <a:gd name="T46" fmla="*/ 595 w 595"/>
                <a:gd name="T47" fmla="*/ 507 h 564"/>
                <a:gd name="T48" fmla="*/ 589 w 595"/>
                <a:gd name="T49" fmla="*/ 518 h 564"/>
                <a:gd name="T50" fmla="*/ 572 w 595"/>
                <a:gd name="T51" fmla="*/ 529 h 564"/>
                <a:gd name="T52" fmla="*/ 544 w 595"/>
                <a:gd name="T53" fmla="*/ 539 h 564"/>
                <a:gd name="T54" fmla="*/ 508 w 595"/>
                <a:gd name="T55" fmla="*/ 547 h 564"/>
                <a:gd name="T56" fmla="*/ 414 w 595"/>
                <a:gd name="T57" fmla="*/ 560 h 564"/>
                <a:gd name="T58" fmla="*/ 298 w 595"/>
                <a:gd name="T59" fmla="*/ 564 h 564"/>
                <a:gd name="T60" fmla="*/ 238 w 595"/>
                <a:gd name="T61" fmla="*/ 563 h 564"/>
                <a:gd name="T62" fmla="*/ 132 w 595"/>
                <a:gd name="T63" fmla="*/ 554 h 564"/>
                <a:gd name="T64" fmla="*/ 68 w 595"/>
                <a:gd name="T65" fmla="*/ 543 h 564"/>
                <a:gd name="T66" fmla="*/ 36 w 595"/>
                <a:gd name="T67" fmla="*/ 534 h 564"/>
                <a:gd name="T68" fmla="*/ 13 w 595"/>
                <a:gd name="T69" fmla="*/ 524 h 564"/>
                <a:gd name="T70" fmla="*/ 1 w 595"/>
                <a:gd name="T71" fmla="*/ 513 h 564"/>
                <a:gd name="T72" fmla="*/ 0 w 595"/>
                <a:gd name="T73" fmla="*/ 5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564">
                  <a:moveTo>
                    <a:pt x="0" y="507"/>
                  </a:moveTo>
                  <a:lnTo>
                    <a:pt x="0" y="507"/>
                  </a:lnTo>
                  <a:lnTo>
                    <a:pt x="1" y="496"/>
                  </a:lnTo>
                  <a:lnTo>
                    <a:pt x="6" y="475"/>
                  </a:lnTo>
                  <a:lnTo>
                    <a:pt x="13" y="448"/>
                  </a:lnTo>
                  <a:lnTo>
                    <a:pt x="23" y="414"/>
                  </a:lnTo>
                  <a:lnTo>
                    <a:pt x="36" y="375"/>
                  </a:lnTo>
                  <a:lnTo>
                    <a:pt x="51" y="333"/>
                  </a:lnTo>
                  <a:lnTo>
                    <a:pt x="68" y="287"/>
                  </a:lnTo>
                  <a:lnTo>
                    <a:pt x="87" y="241"/>
                  </a:lnTo>
                  <a:lnTo>
                    <a:pt x="108" y="196"/>
                  </a:lnTo>
                  <a:lnTo>
                    <a:pt x="132" y="151"/>
                  </a:lnTo>
                  <a:lnTo>
                    <a:pt x="143" y="130"/>
                  </a:lnTo>
                  <a:lnTo>
                    <a:pt x="155" y="111"/>
                  </a:lnTo>
                  <a:lnTo>
                    <a:pt x="168" y="92"/>
                  </a:lnTo>
                  <a:lnTo>
                    <a:pt x="181" y="74"/>
                  </a:lnTo>
                  <a:lnTo>
                    <a:pt x="196" y="58"/>
                  </a:lnTo>
                  <a:lnTo>
                    <a:pt x="209" y="44"/>
                  </a:lnTo>
                  <a:lnTo>
                    <a:pt x="223" y="31"/>
                  </a:lnTo>
                  <a:lnTo>
                    <a:pt x="238" y="21"/>
                  </a:lnTo>
                  <a:lnTo>
                    <a:pt x="252" y="11"/>
                  </a:lnTo>
                  <a:lnTo>
                    <a:pt x="268" y="5"/>
                  </a:lnTo>
                  <a:lnTo>
                    <a:pt x="282" y="1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13" y="1"/>
                  </a:lnTo>
                  <a:lnTo>
                    <a:pt x="328" y="5"/>
                  </a:lnTo>
                  <a:lnTo>
                    <a:pt x="343" y="11"/>
                  </a:lnTo>
                  <a:lnTo>
                    <a:pt x="358" y="21"/>
                  </a:lnTo>
                  <a:lnTo>
                    <a:pt x="372" y="31"/>
                  </a:lnTo>
                  <a:lnTo>
                    <a:pt x="386" y="44"/>
                  </a:lnTo>
                  <a:lnTo>
                    <a:pt x="399" y="58"/>
                  </a:lnTo>
                  <a:lnTo>
                    <a:pt x="414" y="74"/>
                  </a:lnTo>
                  <a:lnTo>
                    <a:pt x="427" y="92"/>
                  </a:lnTo>
                  <a:lnTo>
                    <a:pt x="440" y="111"/>
                  </a:lnTo>
                  <a:lnTo>
                    <a:pt x="452" y="130"/>
                  </a:lnTo>
                  <a:lnTo>
                    <a:pt x="463" y="151"/>
                  </a:lnTo>
                  <a:lnTo>
                    <a:pt x="487" y="196"/>
                  </a:lnTo>
                  <a:lnTo>
                    <a:pt x="508" y="241"/>
                  </a:lnTo>
                  <a:lnTo>
                    <a:pt x="527" y="287"/>
                  </a:lnTo>
                  <a:lnTo>
                    <a:pt x="544" y="333"/>
                  </a:lnTo>
                  <a:lnTo>
                    <a:pt x="559" y="375"/>
                  </a:lnTo>
                  <a:lnTo>
                    <a:pt x="572" y="414"/>
                  </a:lnTo>
                  <a:lnTo>
                    <a:pt x="582" y="448"/>
                  </a:lnTo>
                  <a:lnTo>
                    <a:pt x="589" y="475"/>
                  </a:lnTo>
                  <a:lnTo>
                    <a:pt x="594" y="496"/>
                  </a:lnTo>
                  <a:lnTo>
                    <a:pt x="595" y="507"/>
                  </a:lnTo>
                  <a:lnTo>
                    <a:pt x="595" y="507"/>
                  </a:lnTo>
                  <a:lnTo>
                    <a:pt x="594" y="513"/>
                  </a:lnTo>
                  <a:lnTo>
                    <a:pt x="589" y="518"/>
                  </a:lnTo>
                  <a:lnTo>
                    <a:pt x="582" y="524"/>
                  </a:lnTo>
                  <a:lnTo>
                    <a:pt x="572" y="529"/>
                  </a:lnTo>
                  <a:lnTo>
                    <a:pt x="559" y="534"/>
                  </a:lnTo>
                  <a:lnTo>
                    <a:pt x="544" y="539"/>
                  </a:lnTo>
                  <a:lnTo>
                    <a:pt x="527" y="543"/>
                  </a:lnTo>
                  <a:lnTo>
                    <a:pt x="508" y="547"/>
                  </a:lnTo>
                  <a:lnTo>
                    <a:pt x="463" y="554"/>
                  </a:lnTo>
                  <a:lnTo>
                    <a:pt x="414" y="560"/>
                  </a:lnTo>
                  <a:lnTo>
                    <a:pt x="358" y="563"/>
                  </a:lnTo>
                  <a:lnTo>
                    <a:pt x="298" y="564"/>
                  </a:lnTo>
                  <a:lnTo>
                    <a:pt x="298" y="564"/>
                  </a:lnTo>
                  <a:lnTo>
                    <a:pt x="238" y="563"/>
                  </a:lnTo>
                  <a:lnTo>
                    <a:pt x="181" y="560"/>
                  </a:lnTo>
                  <a:lnTo>
                    <a:pt x="132" y="554"/>
                  </a:lnTo>
                  <a:lnTo>
                    <a:pt x="87" y="547"/>
                  </a:lnTo>
                  <a:lnTo>
                    <a:pt x="68" y="543"/>
                  </a:lnTo>
                  <a:lnTo>
                    <a:pt x="51" y="539"/>
                  </a:lnTo>
                  <a:lnTo>
                    <a:pt x="36" y="534"/>
                  </a:lnTo>
                  <a:lnTo>
                    <a:pt x="23" y="529"/>
                  </a:lnTo>
                  <a:lnTo>
                    <a:pt x="13" y="524"/>
                  </a:lnTo>
                  <a:lnTo>
                    <a:pt x="6" y="518"/>
                  </a:lnTo>
                  <a:lnTo>
                    <a:pt x="1" y="513"/>
                  </a:lnTo>
                  <a:lnTo>
                    <a:pt x="0" y="507"/>
                  </a:lnTo>
                  <a:lnTo>
                    <a:pt x="0" y="50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CB662A4-D35E-4E76-A092-850ECF3F1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3989" y="805091"/>
              <a:ext cx="1620564" cy="801240"/>
            </a:xfrm>
            <a:custGeom>
              <a:avLst/>
              <a:gdLst>
                <a:gd name="T0" fmla="*/ 2 w 896"/>
                <a:gd name="T1" fmla="*/ 18 h 443"/>
                <a:gd name="T2" fmla="*/ 7 w 896"/>
                <a:gd name="T3" fmla="*/ 8 h 443"/>
                <a:gd name="T4" fmla="*/ 15 w 896"/>
                <a:gd name="T5" fmla="*/ 1 h 443"/>
                <a:gd name="T6" fmla="*/ 26 w 896"/>
                <a:gd name="T7" fmla="*/ 0 h 443"/>
                <a:gd name="T8" fmla="*/ 40 w 896"/>
                <a:gd name="T9" fmla="*/ 3 h 443"/>
                <a:gd name="T10" fmla="*/ 73 w 896"/>
                <a:gd name="T11" fmla="*/ 16 h 443"/>
                <a:gd name="T12" fmla="*/ 175 w 896"/>
                <a:gd name="T13" fmla="*/ 71 h 443"/>
                <a:gd name="T14" fmla="*/ 241 w 896"/>
                <a:gd name="T15" fmla="*/ 103 h 443"/>
                <a:gd name="T16" fmla="*/ 318 w 896"/>
                <a:gd name="T17" fmla="*/ 137 h 443"/>
                <a:gd name="T18" fmla="*/ 405 w 896"/>
                <a:gd name="T19" fmla="*/ 167 h 443"/>
                <a:gd name="T20" fmla="*/ 452 w 896"/>
                <a:gd name="T21" fmla="*/ 179 h 443"/>
                <a:gd name="T22" fmla="*/ 544 w 896"/>
                <a:gd name="T23" fmla="*/ 197 h 443"/>
                <a:gd name="T24" fmla="*/ 633 w 896"/>
                <a:gd name="T25" fmla="*/ 209 h 443"/>
                <a:gd name="T26" fmla="*/ 750 w 896"/>
                <a:gd name="T27" fmla="*/ 221 h 443"/>
                <a:gd name="T28" fmla="*/ 814 w 896"/>
                <a:gd name="T29" fmla="*/ 229 h 443"/>
                <a:gd name="T30" fmla="*/ 862 w 896"/>
                <a:gd name="T31" fmla="*/ 238 h 443"/>
                <a:gd name="T32" fmla="*/ 879 w 896"/>
                <a:gd name="T33" fmla="*/ 245 h 443"/>
                <a:gd name="T34" fmla="*/ 891 w 896"/>
                <a:gd name="T35" fmla="*/ 252 h 443"/>
                <a:gd name="T36" fmla="*/ 896 w 896"/>
                <a:gd name="T37" fmla="*/ 263 h 443"/>
                <a:gd name="T38" fmla="*/ 895 w 896"/>
                <a:gd name="T39" fmla="*/ 275 h 443"/>
                <a:gd name="T40" fmla="*/ 893 w 896"/>
                <a:gd name="T41" fmla="*/ 282 h 443"/>
                <a:gd name="T42" fmla="*/ 883 w 896"/>
                <a:gd name="T43" fmla="*/ 297 h 443"/>
                <a:gd name="T44" fmla="*/ 857 w 896"/>
                <a:gd name="T45" fmla="*/ 322 h 443"/>
                <a:gd name="T46" fmla="*/ 806 w 896"/>
                <a:gd name="T47" fmla="*/ 356 h 443"/>
                <a:gd name="T48" fmla="*/ 738 w 896"/>
                <a:gd name="T49" fmla="*/ 388 h 443"/>
                <a:gd name="T50" fmla="*/ 657 w 896"/>
                <a:gd name="T51" fmla="*/ 417 h 443"/>
                <a:gd name="T52" fmla="*/ 569 w 896"/>
                <a:gd name="T53" fmla="*/ 437 h 443"/>
                <a:gd name="T54" fmla="*/ 522 w 896"/>
                <a:gd name="T55" fmla="*/ 442 h 443"/>
                <a:gd name="T56" fmla="*/ 474 w 896"/>
                <a:gd name="T57" fmla="*/ 443 h 443"/>
                <a:gd name="T58" fmla="*/ 426 w 896"/>
                <a:gd name="T59" fmla="*/ 442 h 443"/>
                <a:gd name="T60" fmla="*/ 379 w 896"/>
                <a:gd name="T61" fmla="*/ 437 h 443"/>
                <a:gd name="T62" fmla="*/ 332 w 896"/>
                <a:gd name="T63" fmla="*/ 425 h 443"/>
                <a:gd name="T64" fmla="*/ 310 w 896"/>
                <a:gd name="T65" fmla="*/ 418 h 443"/>
                <a:gd name="T66" fmla="*/ 267 w 896"/>
                <a:gd name="T67" fmla="*/ 400 h 443"/>
                <a:gd name="T68" fmla="*/ 228 w 896"/>
                <a:gd name="T69" fmla="*/ 379 h 443"/>
                <a:gd name="T70" fmla="*/ 191 w 896"/>
                <a:gd name="T71" fmla="*/ 356 h 443"/>
                <a:gd name="T72" fmla="*/ 157 w 896"/>
                <a:gd name="T73" fmla="*/ 328 h 443"/>
                <a:gd name="T74" fmla="*/ 128 w 896"/>
                <a:gd name="T75" fmla="*/ 299 h 443"/>
                <a:gd name="T76" fmla="*/ 89 w 896"/>
                <a:gd name="T77" fmla="*/ 254 h 443"/>
                <a:gd name="T78" fmla="*/ 49 w 896"/>
                <a:gd name="T79" fmla="*/ 191 h 443"/>
                <a:gd name="T80" fmla="*/ 20 w 896"/>
                <a:gd name="T81" fmla="*/ 131 h 443"/>
                <a:gd name="T82" fmla="*/ 4 w 896"/>
                <a:gd name="T83" fmla="*/ 77 h 443"/>
                <a:gd name="T84" fmla="*/ 0 w 896"/>
                <a:gd name="T85" fmla="*/ 34 h 443"/>
                <a:gd name="T86" fmla="*/ 2 w 896"/>
                <a:gd name="T87" fmla="*/ 18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96" h="443">
                  <a:moveTo>
                    <a:pt x="2" y="18"/>
                  </a:moveTo>
                  <a:lnTo>
                    <a:pt x="2" y="18"/>
                  </a:lnTo>
                  <a:lnTo>
                    <a:pt x="4" y="13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0" y="3"/>
                  </a:lnTo>
                  <a:lnTo>
                    <a:pt x="55" y="8"/>
                  </a:lnTo>
                  <a:lnTo>
                    <a:pt x="73" y="16"/>
                  </a:lnTo>
                  <a:lnTo>
                    <a:pt x="119" y="39"/>
                  </a:lnTo>
                  <a:lnTo>
                    <a:pt x="175" y="71"/>
                  </a:lnTo>
                  <a:lnTo>
                    <a:pt x="207" y="86"/>
                  </a:lnTo>
                  <a:lnTo>
                    <a:pt x="241" y="103"/>
                  </a:lnTo>
                  <a:lnTo>
                    <a:pt x="279" y="120"/>
                  </a:lnTo>
                  <a:lnTo>
                    <a:pt x="318" y="137"/>
                  </a:lnTo>
                  <a:lnTo>
                    <a:pt x="361" y="153"/>
                  </a:lnTo>
                  <a:lnTo>
                    <a:pt x="405" y="167"/>
                  </a:lnTo>
                  <a:lnTo>
                    <a:pt x="405" y="167"/>
                  </a:lnTo>
                  <a:lnTo>
                    <a:pt x="452" y="179"/>
                  </a:lnTo>
                  <a:lnTo>
                    <a:pt x="498" y="188"/>
                  </a:lnTo>
                  <a:lnTo>
                    <a:pt x="544" y="197"/>
                  </a:lnTo>
                  <a:lnTo>
                    <a:pt x="589" y="204"/>
                  </a:lnTo>
                  <a:lnTo>
                    <a:pt x="633" y="209"/>
                  </a:lnTo>
                  <a:lnTo>
                    <a:pt x="674" y="213"/>
                  </a:lnTo>
                  <a:lnTo>
                    <a:pt x="750" y="221"/>
                  </a:lnTo>
                  <a:lnTo>
                    <a:pt x="784" y="225"/>
                  </a:lnTo>
                  <a:lnTo>
                    <a:pt x="814" y="229"/>
                  </a:lnTo>
                  <a:lnTo>
                    <a:pt x="840" y="233"/>
                  </a:lnTo>
                  <a:lnTo>
                    <a:pt x="862" y="238"/>
                  </a:lnTo>
                  <a:lnTo>
                    <a:pt x="872" y="242"/>
                  </a:lnTo>
                  <a:lnTo>
                    <a:pt x="879" y="245"/>
                  </a:lnTo>
                  <a:lnTo>
                    <a:pt x="886" y="248"/>
                  </a:lnTo>
                  <a:lnTo>
                    <a:pt x="891" y="252"/>
                  </a:lnTo>
                  <a:lnTo>
                    <a:pt x="894" y="258"/>
                  </a:lnTo>
                  <a:lnTo>
                    <a:pt x="896" y="263"/>
                  </a:lnTo>
                  <a:lnTo>
                    <a:pt x="896" y="269"/>
                  </a:lnTo>
                  <a:lnTo>
                    <a:pt x="895" y="275"/>
                  </a:lnTo>
                  <a:lnTo>
                    <a:pt x="895" y="275"/>
                  </a:lnTo>
                  <a:lnTo>
                    <a:pt x="893" y="282"/>
                  </a:lnTo>
                  <a:lnTo>
                    <a:pt x="889" y="289"/>
                  </a:lnTo>
                  <a:lnTo>
                    <a:pt x="883" y="297"/>
                  </a:lnTo>
                  <a:lnTo>
                    <a:pt x="876" y="305"/>
                  </a:lnTo>
                  <a:lnTo>
                    <a:pt x="857" y="322"/>
                  </a:lnTo>
                  <a:lnTo>
                    <a:pt x="834" y="339"/>
                  </a:lnTo>
                  <a:lnTo>
                    <a:pt x="806" y="356"/>
                  </a:lnTo>
                  <a:lnTo>
                    <a:pt x="774" y="373"/>
                  </a:lnTo>
                  <a:lnTo>
                    <a:pt x="738" y="388"/>
                  </a:lnTo>
                  <a:lnTo>
                    <a:pt x="699" y="404"/>
                  </a:lnTo>
                  <a:lnTo>
                    <a:pt x="657" y="417"/>
                  </a:lnTo>
                  <a:lnTo>
                    <a:pt x="614" y="427"/>
                  </a:lnTo>
                  <a:lnTo>
                    <a:pt x="569" y="437"/>
                  </a:lnTo>
                  <a:lnTo>
                    <a:pt x="545" y="439"/>
                  </a:lnTo>
                  <a:lnTo>
                    <a:pt x="522" y="442"/>
                  </a:lnTo>
                  <a:lnTo>
                    <a:pt x="498" y="443"/>
                  </a:lnTo>
                  <a:lnTo>
                    <a:pt x="474" y="443"/>
                  </a:lnTo>
                  <a:lnTo>
                    <a:pt x="450" y="443"/>
                  </a:lnTo>
                  <a:lnTo>
                    <a:pt x="426" y="442"/>
                  </a:lnTo>
                  <a:lnTo>
                    <a:pt x="403" y="439"/>
                  </a:lnTo>
                  <a:lnTo>
                    <a:pt x="379" y="437"/>
                  </a:lnTo>
                  <a:lnTo>
                    <a:pt x="356" y="431"/>
                  </a:lnTo>
                  <a:lnTo>
                    <a:pt x="332" y="425"/>
                  </a:lnTo>
                  <a:lnTo>
                    <a:pt x="332" y="425"/>
                  </a:lnTo>
                  <a:lnTo>
                    <a:pt x="310" y="418"/>
                  </a:lnTo>
                  <a:lnTo>
                    <a:pt x="288" y="409"/>
                  </a:lnTo>
                  <a:lnTo>
                    <a:pt x="267" y="400"/>
                  </a:lnTo>
                  <a:lnTo>
                    <a:pt x="246" y="391"/>
                  </a:lnTo>
                  <a:lnTo>
                    <a:pt x="228" y="379"/>
                  </a:lnTo>
                  <a:lnTo>
                    <a:pt x="208" y="367"/>
                  </a:lnTo>
                  <a:lnTo>
                    <a:pt x="191" y="356"/>
                  </a:lnTo>
                  <a:lnTo>
                    <a:pt x="174" y="343"/>
                  </a:lnTo>
                  <a:lnTo>
                    <a:pt x="157" y="328"/>
                  </a:lnTo>
                  <a:lnTo>
                    <a:pt x="143" y="314"/>
                  </a:lnTo>
                  <a:lnTo>
                    <a:pt x="128" y="299"/>
                  </a:lnTo>
                  <a:lnTo>
                    <a:pt x="114" y="285"/>
                  </a:lnTo>
                  <a:lnTo>
                    <a:pt x="89" y="254"/>
                  </a:lnTo>
                  <a:lnTo>
                    <a:pt x="67" y="222"/>
                  </a:lnTo>
                  <a:lnTo>
                    <a:pt x="49" y="191"/>
                  </a:lnTo>
                  <a:lnTo>
                    <a:pt x="33" y="161"/>
                  </a:lnTo>
                  <a:lnTo>
                    <a:pt x="20" y="131"/>
                  </a:lnTo>
                  <a:lnTo>
                    <a:pt x="11" y="102"/>
                  </a:lnTo>
                  <a:lnTo>
                    <a:pt x="4" y="77"/>
                  </a:lnTo>
                  <a:lnTo>
                    <a:pt x="0" y="5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BEC20805-B3DE-497A-A49A-E38466FF6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5584" y="2460866"/>
              <a:ext cx="269669" cy="207778"/>
            </a:xfrm>
            <a:custGeom>
              <a:avLst/>
              <a:gdLst>
                <a:gd name="T0" fmla="*/ 0 w 366"/>
                <a:gd name="T1" fmla="*/ 198 h 282"/>
                <a:gd name="T2" fmla="*/ 6 w 366"/>
                <a:gd name="T3" fmla="*/ 176 h 282"/>
                <a:gd name="T4" fmla="*/ 23 w 366"/>
                <a:gd name="T5" fmla="*/ 148 h 282"/>
                <a:gd name="T6" fmla="*/ 50 w 366"/>
                <a:gd name="T7" fmla="*/ 115 h 282"/>
                <a:gd name="T8" fmla="*/ 82 w 366"/>
                <a:gd name="T9" fmla="*/ 82 h 282"/>
                <a:gd name="T10" fmla="*/ 120 w 366"/>
                <a:gd name="T11" fmla="*/ 51 h 282"/>
                <a:gd name="T12" fmla="*/ 161 w 366"/>
                <a:gd name="T13" fmla="*/ 25 h 282"/>
                <a:gd name="T14" fmla="*/ 201 w 366"/>
                <a:gd name="T15" fmla="*/ 6 h 282"/>
                <a:gd name="T16" fmla="*/ 231 w 366"/>
                <a:gd name="T17" fmla="*/ 0 h 282"/>
                <a:gd name="T18" fmla="*/ 240 w 366"/>
                <a:gd name="T19" fmla="*/ 0 h 282"/>
                <a:gd name="T20" fmla="*/ 259 w 366"/>
                <a:gd name="T21" fmla="*/ 1 h 282"/>
                <a:gd name="T22" fmla="*/ 274 w 366"/>
                <a:gd name="T23" fmla="*/ 6 h 282"/>
                <a:gd name="T24" fmla="*/ 303 w 366"/>
                <a:gd name="T25" fmla="*/ 25 h 282"/>
                <a:gd name="T26" fmla="*/ 324 w 366"/>
                <a:gd name="T27" fmla="*/ 51 h 282"/>
                <a:gd name="T28" fmla="*/ 341 w 366"/>
                <a:gd name="T29" fmla="*/ 82 h 282"/>
                <a:gd name="T30" fmla="*/ 353 w 366"/>
                <a:gd name="T31" fmla="*/ 115 h 282"/>
                <a:gd name="T32" fmla="*/ 360 w 366"/>
                <a:gd name="T33" fmla="*/ 148 h 282"/>
                <a:gd name="T34" fmla="*/ 366 w 366"/>
                <a:gd name="T35" fmla="*/ 198 h 282"/>
                <a:gd name="T36" fmla="*/ 364 w 366"/>
                <a:gd name="T37" fmla="*/ 208 h 282"/>
                <a:gd name="T38" fmla="*/ 358 w 366"/>
                <a:gd name="T39" fmla="*/ 223 h 282"/>
                <a:gd name="T40" fmla="*/ 343 w 366"/>
                <a:gd name="T41" fmla="*/ 239 h 282"/>
                <a:gd name="T42" fmla="*/ 324 w 366"/>
                <a:gd name="T43" fmla="*/ 252 h 282"/>
                <a:gd name="T44" fmla="*/ 299 w 366"/>
                <a:gd name="T45" fmla="*/ 263 h 282"/>
                <a:gd name="T46" fmla="*/ 270 w 366"/>
                <a:gd name="T47" fmla="*/ 272 h 282"/>
                <a:gd name="T48" fmla="*/ 238 w 366"/>
                <a:gd name="T49" fmla="*/ 278 h 282"/>
                <a:gd name="T50" fmla="*/ 201 w 366"/>
                <a:gd name="T51" fmla="*/ 282 h 282"/>
                <a:gd name="T52" fmla="*/ 183 w 366"/>
                <a:gd name="T53" fmla="*/ 282 h 282"/>
                <a:gd name="T54" fmla="*/ 146 w 366"/>
                <a:gd name="T55" fmla="*/ 281 h 282"/>
                <a:gd name="T56" fmla="*/ 112 w 366"/>
                <a:gd name="T57" fmla="*/ 276 h 282"/>
                <a:gd name="T58" fmla="*/ 81 w 366"/>
                <a:gd name="T59" fmla="*/ 268 h 282"/>
                <a:gd name="T60" fmla="*/ 53 w 366"/>
                <a:gd name="T61" fmla="*/ 257 h 282"/>
                <a:gd name="T62" fmla="*/ 31 w 366"/>
                <a:gd name="T63" fmla="*/ 246 h 282"/>
                <a:gd name="T64" fmla="*/ 14 w 366"/>
                <a:gd name="T65" fmla="*/ 231 h 282"/>
                <a:gd name="T66" fmla="*/ 4 w 366"/>
                <a:gd name="T67" fmla="*/ 215 h 282"/>
                <a:gd name="T68" fmla="*/ 0 w 366"/>
                <a:gd name="T69" fmla="*/ 19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282">
                  <a:moveTo>
                    <a:pt x="0" y="198"/>
                  </a:moveTo>
                  <a:lnTo>
                    <a:pt x="0" y="198"/>
                  </a:lnTo>
                  <a:lnTo>
                    <a:pt x="1" y="188"/>
                  </a:lnTo>
                  <a:lnTo>
                    <a:pt x="6" y="176"/>
                  </a:lnTo>
                  <a:lnTo>
                    <a:pt x="13" y="163"/>
                  </a:lnTo>
                  <a:lnTo>
                    <a:pt x="23" y="148"/>
                  </a:lnTo>
                  <a:lnTo>
                    <a:pt x="35" y="132"/>
                  </a:lnTo>
                  <a:lnTo>
                    <a:pt x="50" y="115"/>
                  </a:lnTo>
                  <a:lnTo>
                    <a:pt x="65" y="98"/>
                  </a:lnTo>
                  <a:lnTo>
                    <a:pt x="82" y="82"/>
                  </a:lnTo>
                  <a:lnTo>
                    <a:pt x="100" y="65"/>
                  </a:lnTo>
                  <a:lnTo>
                    <a:pt x="120" y="51"/>
                  </a:lnTo>
                  <a:lnTo>
                    <a:pt x="140" y="36"/>
                  </a:lnTo>
                  <a:lnTo>
                    <a:pt x="161" y="25"/>
                  </a:lnTo>
                  <a:lnTo>
                    <a:pt x="180" y="14"/>
                  </a:lnTo>
                  <a:lnTo>
                    <a:pt x="201" y="6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9" y="0"/>
                  </a:lnTo>
                  <a:lnTo>
                    <a:pt x="259" y="1"/>
                  </a:lnTo>
                  <a:lnTo>
                    <a:pt x="266" y="4"/>
                  </a:lnTo>
                  <a:lnTo>
                    <a:pt x="274" y="6"/>
                  </a:lnTo>
                  <a:lnTo>
                    <a:pt x="290" y="14"/>
                  </a:lnTo>
                  <a:lnTo>
                    <a:pt x="303" y="25"/>
                  </a:lnTo>
                  <a:lnTo>
                    <a:pt x="315" y="36"/>
                  </a:lnTo>
                  <a:lnTo>
                    <a:pt x="324" y="51"/>
                  </a:lnTo>
                  <a:lnTo>
                    <a:pt x="333" y="65"/>
                  </a:lnTo>
                  <a:lnTo>
                    <a:pt x="341" y="82"/>
                  </a:lnTo>
                  <a:lnTo>
                    <a:pt x="347" y="98"/>
                  </a:lnTo>
                  <a:lnTo>
                    <a:pt x="353" y="115"/>
                  </a:lnTo>
                  <a:lnTo>
                    <a:pt x="356" y="132"/>
                  </a:lnTo>
                  <a:lnTo>
                    <a:pt x="360" y="148"/>
                  </a:lnTo>
                  <a:lnTo>
                    <a:pt x="364" y="176"/>
                  </a:lnTo>
                  <a:lnTo>
                    <a:pt x="366" y="198"/>
                  </a:lnTo>
                  <a:lnTo>
                    <a:pt x="366" y="198"/>
                  </a:lnTo>
                  <a:lnTo>
                    <a:pt x="364" y="208"/>
                  </a:lnTo>
                  <a:lnTo>
                    <a:pt x="362" y="215"/>
                  </a:lnTo>
                  <a:lnTo>
                    <a:pt x="358" y="223"/>
                  </a:lnTo>
                  <a:lnTo>
                    <a:pt x="351" y="231"/>
                  </a:lnTo>
                  <a:lnTo>
                    <a:pt x="343" y="239"/>
                  </a:lnTo>
                  <a:lnTo>
                    <a:pt x="334" y="246"/>
                  </a:lnTo>
                  <a:lnTo>
                    <a:pt x="324" y="252"/>
                  </a:lnTo>
                  <a:lnTo>
                    <a:pt x="312" y="257"/>
                  </a:lnTo>
                  <a:lnTo>
                    <a:pt x="299" y="263"/>
                  </a:lnTo>
                  <a:lnTo>
                    <a:pt x="285" y="268"/>
                  </a:lnTo>
                  <a:lnTo>
                    <a:pt x="270" y="272"/>
                  </a:lnTo>
                  <a:lnTo>
                    <a:pt x="253" y="276"/>
                  </a:lnTo>
                  <a:lnTo>
                    <a:pt x="238" y="278"/>
                  </a:lnTo>
                  <a:lnTo>
                    <a:pt x="219" y="281"/>
                  </a:lnTo>
                  <a:lnTo>
                    <a:pt x="201" y="282"/>
                  </a:lnTo>
                  <a:lnTo>
                    <a:pt x="183" y="282"/>
                  </a:lnTo>
                  <a:lnTo>
                    <a:pt x="183" y="282"/>
                  </a:lnTo>
                  <a:lnTo>
                    <a:pt x="164" y="282"/>
                  </a:lnTo>
                  <a:lnTo>
                    <a:pt x="146" y="281"/>
                  </a:lnTo>
                  <a:lnTo>
                    <a:pt x="128" y="278"/>
                  </a:lnTo>
                  <a:lnTo>
                    <a:pt x="112" y="276"/>
                  </a:lnTo>
                  <a:lnTo>
                    <a:pt x="95" y="272"/>
                  </a:lnTo>
                  <a:lnTo>
                    <a:pt x="81" y="268"/>
                  </a:lnTo>
                  <a:lnTo>
                    <a:pt x="66" y="263"/>
                  </a:lnTo>
                  <a:lnTo>
                    <a:pt x="53" y="257"/>
                  </a:lnTo>
                  <a:lnTo>
                    <a:pt x="42" y="252"/>
                  </a:lnTo>
                  <a:lnTo>
                    <a:pt x="31" y="246"/>
                  </a:lnTo>
                  <a:lnTo>
                    <a:pt x="22" y="239"/>
                  </a:lnTo>
                  <a:lnTo>
                    <a:pt x="14" y="231"/>
                  </a:lnTo>
                  <a:lnTo>
                    <a:pt x="8" y="223"/>
                  </a:lnTo>
                  <a:lnTo>
                    <a:pt x="4" y="215"/>
                  </a:lnTo>
                  <a:lnTo>
                    <a:pt x="1" y="208"/>
                  </a:lnTo>
                  <a:lnTo>
                    <a:pt x="0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4642CEDA-C185-4709-9675-5E3080A55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221" y="805093"/>
              <a:ext cx="1557739" cy="2684301"/>
            </a:xfrm>
            <a:custGeom>
              <a:avLst/>
              <a:gdLst>
                <a:gd name="T0" fmla="*/ 277 w 849"/>
                <a:gd name="T1" fmla="*/ 317 h 1463"/>
                <a:gd name="T2" fmla="*/ 263 w 849"/>
                <a:gd name="T3" fmla="*/ 257 h 1463"/>
                <a:gd name="T4" fmla="*/ 261 w 849"/>
                <a:gd name="T5" fmla="*/ 190 h 1463"/>
                <a:gd name="T6" fmla="*/ 289 w 849"/>
                <a:gd name="T7" fmla="*/ 153 h 1463"/>
                <a:gd name="T8" fmla="*/ 323 w 849"/>
                <a:gd name="T9" fmla="*/ 129 h 1463"/>
                <a:gd name="T10" fmla="*/ 363 w 849"/>
                <a:gd name="T11" fmla="*/ 142 h 1463"/>
                <a:gd name="T12" fmla="*/ 399 w 849"/>
                <a:gd name="T13" fmla="*/ 150 h 1463"/>
                <a:gd name="T14" fmla="*/ 423 w 849"/>
                <a:gd name="T15" fmla="*/ 210 h 1463"/>
                <a:gd name="T16" fmla="*/ 408 w 849"/>
                <a:gd name="T17" fmla="*/ 257 h 1463"/>
                <a:gd name="T18" fmla="*/ 376 w 849"/>
                <a:gd name="T19" fmla="*/ 305 h 1463"/>
                <a:gd name="T20" fmla="*/ 435 w 849"/>
                <a:gd name="T21" fmla="*/ 368 h 1463"/>
                <a:gd name="T22" fmla="*/ 574 w 849"/>
                <a:gd name="T23" fmla="*/ 423 h 1463"/>
                <a:gd name="T24" fmla="*/ 708 w 849"/>
                <a:gd name="T25" fmla="*/ 417 h 1463"/>
                <a:gd name="T26" fmla="*/ 770 w 849"/>
                <a:gd name="T27" fmla="*/ 376 h 1463"/>
                <a:gd name="T28" fmla="*/ 784 w 849"/>
                <a:gd name="T29" fmla="*/ 309 h 1463"/>
                <a:gd name="T30" fmla="*/ 797 w 849"/>
                <a:gd name="T31" fmla="*/ 322 h 1463"/>
                <a:gd name="T32" fmla="*/ 817 w 849"/>
                <a:gd name="T33" fmla="*/ 316 h 1463"/>
                <a:gd name="T34" fmla="*/ 834 w 849"/>
                <a:gd name="T35" fmla="*/ 324 h 1463"/>
                <a:gd name="T36" fmla="*/ 849 w 849"/>
                <a:gd name="T37" fmla="*/ 347 h 1463"/>
                <a:gd name="T38" fmla="*/ 811 w 849"/>
                <a:gd name="T39" fmla="*/ 402 h 1463"/>
                <a:gd name="T40" fmla="*/ 643 w 849"/>
                <a:gd name="T41" fmla="*/ 508 h 1463"/>
                <a:gd name="T42" fmla="*/ 514 w 849"/>
                <a:gd name="T43" fmla="*/ 637 h 1463"/>
                <a:gd name="T44" fmla="*/ 673 w 849"/>
                <a:gd name="T45" fmla="*/ 769 h 1463"/>
                <a:gd name="T46" fmla="*/ 738 w 849"/>
                <a:gd name="T47" fmla="*/ 934 h 1463"/>
                <a:gd name="T48" fmla="*/ 780 w 849"/>
                <a:gd name="T49" fmla="*/ 882 h 1463"/>
                <a:gd name="T50" fmla="*/ 826 w 849"/>
                <a:gd name="T51" fmla="*/ 882 h 1463"/>
                <a:gd name="T52" fmla="*/ 776 w 849"/>
                <a:gd name="T53" fmla="*/ 1023 h 1463"/>
                <a:gd name="T54" fmla="*/ 721 w 849"/>
                <a:gd name="T55" fmla="*/ 1032 h 1463"/>
                <a:gd name="T56" fmla="*/ 670 w 849"/>
                <a:gd name="T57" fmla="*/ 934 h 1463"/>
                <a:gd name="T58" fmla="*/ 596 w 849"/>
                <a:gd name="T59" fmla="*/ 852 h 1463"/>
                <a:gd name="T60" fmla="*/ 467 w 849"/>
                <a:gd name="T61" fmla="*/ 784 h 1463"/>
                <a:gd name="T62" fmla="*/ 261 w 849"/>
                <a:gd name="T63" fmla="*/ 863 h 1463"/>
                <a:gd name="T64" fmla="*/ 208 w 849"/>
                <a:gd name="T65" fmla="*/ 1036 h 1463"/>
                <a:gd name="T66" fmla="*/ 149 w 849"/>
                <a:gd name="T67" fmla="*/ 1296 h 1463"/>
                <a:gd name="T68" fmla="*/ 177 w 849"/>
                <a:gd name="T69" fmla="*/ 1427 h 1463"/>
                <a:gd name="T70" fmla="*/ 160 w 849"/>
                <a:gd name="T71" fmla="*/ 1461 h 1463"/>
                <a:gd name="T72" fmla="*/ 94 w 849"/>
                <a:gd name="T73" fmla="*/ 1446 h 1463"/>
                <a:gd name="T74" fmla="*/ 90 w 849"/>
                <a:gd name="T75" fmla="*/ 1348 h 1463"/>
                <a:gd name="T76" fmla="*/ 77 w 849"/>
                <a:gd name="T77" fmla="*/ 1291 h 1463"/>
                <a:gd name="T78" fmla="*/ 75 w 849"/>
                <a:gd name="T79" fmla="*/ 1263 h 1463"/>
                <a:gd name="T80" fmla="*/ 83 w 849"/>
                <a:gd name="T81" fmla="*/ 1056 h 1463"/>
                <a:gd name="T82" fmla="*/ 103 w 849"/>
                <a:gd name="T83" fmla="*/ 901 h 1463"/>
                <a:gd name="T84" fmla="*/ 111 w 849"/>
                <a:gd name="T85" fmla="*/ 845 h 1463"/>
                <a:gd name="T86" fmla="*/ 51 w 849"/>
                <a:gd name="T87" fmla="*/ 805 h 1463"/>
                <a:gd name="T88" fmla="*/ 54 w 849"/>
                <a:gd name="T89" fmla="*/ 737 h 1463"/>
                <a:gd name="T90" fmla="*/ 103 w 849"/>
                <a:gd name="T91" fmla="*/ 688 h 1463"/>
                <a:gd name="T92" fmla="*/ 113 w 849"/>
                <a:gd name="T93" fmla="*/ 641 h 1463"/>
                <a:gd name="T94" fmla="*/ 122 w 849"/>
                <a:gd name="T95" fmla="*/ 450 h 1463"/>
                <a:gd name="T96" fmla="*/ 101 w 849"/>
                <a:gd name="T97" fmla="*/ 377 h 1463"/>
                <a:gd name="T98" fmla="*/ 76 w 849"/>
                <a:gd name="T99" fmla="*/ 333 h 1463"/>
                <a:gd name="T100" fmla="*/ 0 w 849"/>
                <a:gd name="T101" fmla="*/ 228 h 1463"/>
                <a:gd name="T102" fmla="*/ 62 w 849"/>
                <a:gd name="T103" fmla="*/ 44 h 1463"/>
                <a:gd name="T104" fmla="*/ 76 w 849"/>
                <a:gd name="T105" fmla="*/ 0 h 1463"/>
                <a:gd name="T106" fmla="*/ 96 w 849"/>
                <a:gd name="T107" fmla="*/ 2 h 1463"/>
                <a:gd name="T108" fmla="*/ 122 w 849"/>
                <a:gd name="T109" fmla="*/ 19 h 1463"/>
                <a:gd name="T110" fmla="*/ 123 w 849"/>
                <a:gd name="T111" fmla="*/ 66 h 1463"/>
                <a:gd name="T112" fmla="*/ 103 w 849"/>
                <a:gd name="T113" fmla="*/ 100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9" h="1463">
                  <a:moveTo>
                    <a:pt x="139" y="257"/>
                  </a:moveTo>
                  <a:lnTo>
                    <a:pt x="139" y="257"/>
                  </a:lnTo>
                  <a:lnTo>
                    <a:pt x="158" y="265"/>
                  </a:lnTo>
                  <a:lnTo>
                    <a:pt x="197" y="281"/>
                  </a:lnTo>
                  <a:lnTo>
                    <a:pt x="251" y="304"/>
                  </a:lnTo>
                  <a:lnTo>
                    <a:pt x="278" y="322"/>
                  </a:lnTo>
                  <a:lnTo>
                    <a:pt x="278" y="322"/>
                  </a:lnTo>
                  <a:lnTo>
                    <a:pt x="277" y="317"/>
                  </a:lnTo>
                  <a:lnTo>
                    <a:pt x="275" y="311"/>
                  </a:lnTo>
                  <a:lnTo>
                    <a:pt x="271" y="305"/>
                  </a:lnTo>
                  <a:lnTo>
                    <a:pt x="271" y="305"/>
                  </a:lnTo>
                  <a:lnTo>
                    <a:pt x="268" y="302"/>
                  </a:lnTo>
                  <a:lnTo>
                    <a:pt x="267" y="295"/>
                  </a:lnTo>
                  <a:lnTo>
                    <a:pt x="264" y="281"/>
                  </a:lnTo>
                  <a:lnTo>
                    <a:pt x="263" y="265"/>
                  </a:lnTo>
                  <a:lnTo>
                    <a:pt x="263" y="257"/>
                  </a:lnTo>
                  <a:lnTo>
                    <a:pt x="263" y="257"/>
                  </a:lnTo>
                  <a:lnTo>
                    <a:pt x="263" y="252"/>
                  </a:lnTo>
                  <a:lnTo>
                    <a:pt x="261" y="245"/>
                  </a:lnTo>
                  <a:lnTo>
                    <a:pt x="260" y="239"/>
                  </a:lnTo>
                  <a:lnTo>
                    <a:pt x="260" y="232"/>
                  </a:lnTo>
                  <a:lnTo>
                    <a:pt x="260" y="232"/>
                  </a:lnTo>
                  <a:lnTo>
                    <a:pt x="261" y="214"/>
                  </a:lnTo>
                  <a:lnTo>
                    <a:pt x="261" y="190"/>
                  </a:lnTo>
                  <a:lnTo>
                    <a:pt x="261" y="190"/>
                  </a:lnTo>
                  <a:lnTo>
                    <a:pt x="264" y="185"/>
                  </a:lnTo>
                  <a:lnTo>
                    <a:pt x="267" y="179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80" y="163"/>
                  </a:lnTo>
                  <a:lnTo>
                    <a:pt x="289" y="153"/>
                  </a:lnTo>
                  <a:lnTo>
                    <a:pt x="289" y="153"/>
                  </a:lnTo>
                  <a:lnTo>
                    <a:pt x="294" y="147"/>
                  </a:lnTo>
                  <a:lnTo>
                    <a:pt x="299" y="141"/>
                  </a:lnTo>
                  <a:lnTo>
                    <a:pt x="306" y="134"/>
                  </a:lnTo>
                  <a:lnTo>
                    <a:pt x="308" y="133"/>
                  </a:lnTo>
                  <a:lnTo>
                    <a:pt x="312" y="132"/>
                  </a:lnTo>
                  <a:lnTo>
                    <a:pt x="312" y="132"/>
                  </a:lnTo>
                  <a:lnTo>
                    <a:pt x="318" y="130"/>
                  </a:lnTo>
                  <a:lnTo>
                    <a:pt x="323" y="129"/>
                  </a:lnTo>
                  <a:lnTo>
                    <a:pt x="329" y="128"/>
                  </a:lnTo>
                  <a:lnTo>
                    <a:pt x="336" y="129"/>
                  </a:lnTo>
                  <a:lnTo>
                    <a:pt x="336" y="129"/>
                  </a:lnTo>
                  <a:lnTo>
                    <a:pt x="349" y="130"/>
                  </a:lnTo>
                  <a:lnTo>
                    <a:pt x="354" y="133"/>
                  </a:lnTo>
                  <a:lnTo>
                    <a:pt x="358" y="137"/>
                  </a:lnTo>
                  <a:lnTo>
                    <a:pt x="358" y="137"/>
                  </a:lnTo>
                  <a:lnTo>
                    <a:pt x="363" y="142"/>
                  </a:lnTo>
                  <a:lnTo>
                    <a:pt x="370" y="146"/>
                  </a:lnTo>
                  <a:lnTo>
                    <a:pt x="375" y="149"/>
                  </a:lnTo>
                  <a:lnTo>
                    <a:pt x="379" y="150"/>
                  </a:lnTo>
                  <a:lnTo>
                    <a:pt x="379" y="150"/>
                  </a:lnTo>
                  <a:lnTo>
                    <a:pt x="383" y="149"/>
                  </a:lnTo>
                  <a:lnTo>
                    <a:pt x="387" y="147"/>
                  </a:lnTo>
                  <a:lnTo>
                    <a:pt x="392" y="147"/>
                  </a:lnTo>
                  <a:lnTo>
                    <a:pt x="399" y="150"/>
                  </a:lnTo>
                  <a:lnTo>
                    <a:pt x="399" y="150"/>
                  </a:lnTo>
                  <a:lnTo>
                    <a:pt x="403" y="153"/>
                  </a:lnTo>
                  <a:lnTo>
                    <a:pt x="406" y="159"/>
                  </a:lnTo>
                  <a:lnTo>
                    <a:pt x="413" y="173"/>
                  </a:lnTo>
                  <a:lnTo>
                    <a:pt x="418" y="188"/>
                  </a:lnTo>
                  <a:lnTo>
                    <a:pt x="421" y="198"/>
                  </a:lnTo>
                  <a:lnTo>
                    <a:pt x="421" y="198"/>
                  </a:lnTo>
                  <a:lnTo>
                    <a:pt x="423" y="210"/>
                  </a:lnTo>
                  <a:lnTo>
                    <a:pt x="423" y="218"/>
                  </a:lnTo>
                  <a:lnTo>
                    <a:pt x="422" y="224"/>
                  </a:lnTo>
                  <a:lnTo>
                    <a:pt x="422" y="224"/>
                  </a:lnTo>
                  <a:lnTo>
                    <a:pt x="421" y="237"/>
                  </a:lnTo>
                  <a:lnTo>
                    <a:pt x="418" y="243"/>
                  </a:lnTo>
                  <a:lnTo>
                    <a:pt x="416" y="248"/>
                  </a:lnTo>
                  <a:lnTo>
                    <a:pt x="416" y="248"/>
                  </a:lnTo>
                  <a:lnTo>
                    <a:pt x="408" y="257"/>
                  </a:lnTo>
                  <a:lnTo>
                    <a:pt x="404" y="262"/>
                  </a:lnTo>
                  <a:lnTo>
                    <a:pt x="403" y="268"/>
                  </a:lnTo>
                  <a:lnTo>
                    <a:pt x="403" y="268"/>
                  </a:lnTo>
                  <a:lnTo>
                    <a:pt x="399" y="281"/>
                  </a:lnTo>
                  <a:lnTo>
                    <a:pt x="397" y="287"/>
                  </a:lnTo>
                  <a:lnTo>
                    <a:pt x="393" y="291"/>
                  </a:lnTo>
                  <a:lnTo>
                    <a:pt x="393" y="291"/>
                  </a:lnTo>
                  <a:lnTo>
                    <a:pt x="376" y="305"/>
                  </a:lnTo>
                  <a:lnTo>
                    <a:pt x="378" y="316"/>
                  </a:lnTo>
                  <a:lnTo>
                    <a:pt x="371" y="325"/>
                  </a:lnTo>
                  <a:lnTo>
                    <a:pt x="366" y="347"/>
                  </a:lnTo>
                  <a:lnTo>
                    <a:pt x="366" y="347"/>
                  </a:lnTo>
                  <a:lnTo>
                    <a:pt x="384" y="354"/>
                  </a:lnTo>
                  <a:lnTo>
                    <a:pt x="416" y="364"/>
                  </a:lnTo>
                  <a:lnTo>
                    <a:pt x="416" y="364"/>
                  </a:lnTo>
                  <a:lnTo>
                    <a:pt x="435" y="368"/>
                  </a:lnTo>
                  <a:lnTo>
                    <a:pt x="460" y="371"/>
                  </a:lnTo>
                  <a:lnTo>
                    <a:pt x="486" y="375"/>
                  </a:lnTo>
                  <a:lnTo>
                    <a:pt x="497" y="377"/>
                  </a:lnTo>
                  <a:lnTo>
                    <a:pt x="504" y="380"/>
                  </a:lnTo>
                  <a:lnTo>
                    <a:pt x="504" y="380"/>
                  </a:lnTo>
                  <a:lnTo>
                    <a:pt x="541" y="400"/>
                  </a:lnTo>
                  <a:lnTo>
                    <a:pt x="565" y="413"/>
                  </a:lnTo>
                  <a:lnTo>
                    <a:pt x="574" y="423"/>
                  </a:lnTo>
                  <a:lnTo>
                    <a:pt x="574" y="423"/>
                  </a:lnTo>
                  <a:lnTo>
                    <a:pt x="597" y="423"/>
                  </a:lnTo>
                  <a:lnTo>
                    <a:pt x="644" y="423"/>
                  </a:lnTo>
                  <a:lnTo>
                    <a:pt x="644" y="423"/>
                  </a:lnTo>
                  <a:lnTo>
                    <a:pt x="665" y="422"/>
                  </a:lnTo>
                  <a:lnTo>
                    <a:pt x="683" y="420"/>
                  </a:lnTo>
                  <a:lnTo>
                    <a:pt x="708" y="417"/>
                  </a:lnTo>
                  <a:lnTo>
                    <a:pt x="708" y="417"/>
                  </a:lnTo>
                  <a:lnTo>
                    <a:pt x="721" y="414"/>
                  </a:lnTo>
                  <a:lnTo>
                    <a:pt x="734" y="410"/>
                  </a:lnTo>
                  <a:lnTo>
                    <a:pt x="747" y="406"/>
                  </a:lnTo>
                  <a:lnTo>
                    <a:pt x="754" y="402"/>
                  </a:lnTo>
                  <a:lnTo>
                    <a:pt x="754" y="402"/>
                  </a:lnTo>
                  <a:lnTo>
                    <a:pt x="774" y="389"/>
                  </a:lnTo>
                  <a:lnTo>
                    <a:pt x="774" y="389"/>
                  </a:lnTo>
                  <a:lnTo>
                    <a:pt x="770" y="376"/>
                  </a:lnTo>
                  <a:lnTo>
                    <a:pt x="767" y="366"/>
                  </a:lnTo>
                  <a:lnTo>
                    <a:pt x="766" y="358"/>
                  </a:lnTo>
                  <a:lnTo>
                    <a:pt x="766" y="358"/>
                  </a:lnTo>
                  <a:lnTo>
                    <a:pt x="768" y="346"/>
                  </a:lnTo>
                  <a:lnTo>
                    <a:pt x="774" y="330"/>
                  </a:lnTo>
                  <a:lnTo>
                    <a:pt x="780" y="316"/>
                  </a:lnTo>
                  <a:lnTo>
                    <a:pt x="784" y="309"/>
                  </a:lnTo>
                  <a:lnTo>
                    <a:pt x="784" y="309"/>
                  </a:lnTo>
                  <a:lnTo>
                    <a:pt x="787" y="308"/>
                  </a:lnTo>
                  <a:lnTo>
                    <a:pt x="791" y="308"/>
                  </a:lnTo>
                  <a:lnTo>
                    <a:pt x="793" y="309"/>
                  </a:lnTo>
                  <a:lnTo>
                    <a:pt x="794" y="312"/>
                  </a:lnTo>
                  <a:lnTo>
                    <a:pt x="794" y="312"/>
                  </a:lnTo>
                  <a:lnTo>
                    <a:pt x="794" y="316"/>
                  </a:lnTo>
                  <a:lnTo>
                    <a:pt x="796" y="319"/>
                  </a:lnTo>
                  <a:lnTo>
                    <a:pt x="797" y="322"/>
                  </a:lnTo>
                  <a:lnTo>
                    <a:pt x="804" y="325"/>
                  </a:lnTo>
                  <a:lnTo>
                    <a:pt x="804" y="325"/>
                  </a:lnTo>
                  <a:lnTo>
                    <a:pt x="806" y="324"/>
                  </a:lnTo>
                  <a:lnTo>
                    <a:pt x="810" y="324"/>
                  </a:lnTo>
                  <a:lnTo>
                    <a:pt x="815" y="321"/>
                  </a:lnTo>
                  <a:lnTo>
                    <a:pt x="817" y="319"/>
                  </a:lnTo>
                  <a:lnTo>
                    <a:pt x="817" y="316"/>
                  </a:lnTo>
                  <a:lnTo>
                    <a:pt x="817" y="316"/>
                  </a:lnTo>
                  <a:lnTo>
                    <a:pt x="817" y="311"/>
                  </a:lnTo>
                  <a:lnTo>
                    <a:pt x="818" y="307"/>
                  </a:lnTo>
                  <a:lnTo>
                    <a:pt x="819" y="305"/>
                  </a:lnTo>
                  <a:lnTo>
                    <a:pt x="822" y="307"/>
                  </a:lnTo>
                  <a:lnTo>
                    <a:pt x="822" y="307"/>
                  </a:lnTo>
                  <a:lnTo>
                    <a:pt x="832" y="326"/>
                  </a:lnTo>
                  <a:lnTo>
                    <a:pt x="832" y="326"/>
                  </a:lnTo>
                  <a:lnTo>
                    <a:pt x="834" y="324"/>
                  </a:lnTo>
                  <a:lnTo>
                    <a:pt x="836" y="322"/>
                  </a:lnTo>
                  <a:lnTo>
                    <a:pt x="839" y="322"/>
                  </a:lnTo>
                  <a:lnTo>
                    <a:pt x="839" y="322"/>
                  </a:lnTo>
                  <a:lnTo>
                    <a:pt x="843" y="326"/>
                  </a:lnTo>
                  <a:lnTo>
                    <a:pt x="845" y="333"/>
                  </a:lnTo>
                  <a:lnTo>
                    <a:pt x="848" y="341"/>
                  </a:lnTo>
                  <a:lnTo>
                    <a:pt x="849" y="347"/>
                  </a:lnTo>
                  <a:lnTo>
                    <a:pt x="849" y="347"/>
                  </a:lnTo>
                  <a:lnTo>
                    <a:pt x="848" y="352"/>
                  </a:lnTo>
                  <a:lnTo>
                    <a:pt x="845" y="360"/>
                  </a:lnTo>
                  <a:lnTo>
                    <a:pt x="841" y="368"/>
                  </a:lnTo>
                  <a:lnTo>
                    <a:pt x="838" y="375"/>
                  </a:lnTo>
                  <a:lnTo>
                    <a:pt x="838" y="375"/>
                  </a:lnTo>
                  <a:lnTo>
                    <a:pt x="823" y="390"/>
                  </a:lnTo>
                  <a:lnTo>
                    <a:pt x="811" y="402"/>
                  </a:lnTo>
                  <a:lnTo>
                    <a:pt x="811" y="402"/>
                  </a:lnTo>
                  <a:lnTo>
                    <a:pt x="796" y="417"/>
                  </a:lnTo>
                  <a:lnTo>
                    <a:pt x="766" y="444"/>
                  </a:lnTo>
                  <a:lnTo>
                    <a:pt x="732" y="471"/>
                  </a:lnTo>
                  <a:lnTo>
                    <a:pt x="719" y="481"/>
                  </a:lnTo>
                  <a:lnTo>
                    <a:pt x="711" y="486"/>
                  </a:lnTo>
                  <a:lnTo>
                    <a:pt x="711" y="486"/>
                  </a:lnTo>
                  <a:lnTo>
                    <a:pt x="672" y="499"/>
                  </a:lnTo>
                  <a:lnTo>
                    <a:pt x="643" y="508"/>
                  </a:lnTo>
                  <a:lnTo>
                    <a:pt x="531" y="488"/>
                  </a:lnTo>
                  <a:lnTo>
                    <a:pt x="506" y="509"/>
                  </a:lnTo>
                  <a:lnTo>
                    <a:pt x="427" y="504"/>
                  </a:lnTo>
                  <a:lnTo>
                    <a:pt x="393" y="662"/>
                  </a:lnTo>
                  <a:lnTo>
                    <a:pt x="393" y="662"/>
                  </a:lnTo>
                  <a:lnTo>
                    <a:pt x="420" y="656"/>
                  </a:lnTo>
                  <a:lnTo>
                    <a:pt x="480" y="644"/>
                  </a:lnTo>
                  <a:lnTo>
                    <a:pt x="514" y="637"/>
                  </a:lnTo>
                  <a:lnTo>
                    <a:pt x="544" y="632"/>
                  </a:lnTo>
                  <a:lnTo>
                    <a:pt x="568" y="630"/>
                  </a:lnTo>
                  <a:lnTo>
                    <a:pt x="576" y="630"/>
                  </a:lnTo>
                  <a:lnTo>
                    <a:pt x="583" y="631"/>
                  </a:lnTo>
                  <a:lnTo>
                    <a:pt x="583" y="631"/>
                  </a:lnTo>
                  <a:lnTo>
                    <a:pt x="623" y="648"/>
                  </a:lnTo>
                  <a:lnTo>
                    <a:pt x="623" y="648"/>
                  </a:lnTo>
                  <a:lnTo>
                    <a:pt x="673" y="769"/>
                  </a:lnTo>
                  <a:lnTo>
                    <a:pt x="707" y="856"/>
                  </a:lnTo>
                  <a:lnTo>
                    <a:pt x="717" y="886"/>
                  </a:lnTo>
                  <a:lnTo>
                    <a:pt x="720" y="895"/>
                  </a:lnTo>
                  <a:lnTo>
                    <a:pt x="721" y="900"/>
                  </a:lnTo>
                  <a:lnTo>
                    <a:pt x="721" y="900"/>
                  </a:lnTo>
                  <a:lnTo>
                    <a:pt x="717" y="916"/>
                  </a:lnTo>
                  <a:lnTo>
                    <a:pt x="738" y="934"/>
                  </a:lnTo>
                  <a:lnTo>
                    <a:pt x="738" y="934"/>
                  </a:lnTo>
                  <a:lnTo>
                    <a:pt x="750" y="924"/>
                  </a:lnTo>
                  <a:lnTo>
                    <a:pt x="760" y="914"/>
                  </a:lnTo>
                  <a:lnTo>
                    <a:pt x="770" y="905"/>
                  </a:lnTo>
                  <a:lnTo>
                    <a:pt x="770" y="905"/>
                  </a:lnTo>
                  <a:lnTo>
                    <a:pt x="772" y="900"/>
                  </a:lnTo>
                  <a:lnTo>
                    <a:pt x="775" y="895"/>
                  </a:lnTo>
                  <a:lnTo>
                    <a:pt x="777" y="886"/>
                  </a:lnTo>
                  <a:lnTo>
                    <a:pt x="780" y="882"/>
                  </a:lnTo>
                  <a:lnTo>
                    <a:pt x="783" y="879"/>
                  </a:lnTo>
                  <a:lnTo>
                    <a:pt x="788" y="876"/>
                  </a:lnTo>
                  <a:lnTo>
                    <a:pt x="794" y="875"/>
                  </a:lnTo>
                  <a:lnTo>
                    <a:pt x="794" y="875"/>
                  </a:lnTo>
                  <a:lnTo>
                    <a:pt x="807" y="875"/>
                  </a:lnTo>
                  <a:lnTo>
                    <a:pt x="818" y="876"/>
                  </a:lnTo>
                  <a:lnTo>
                    <a:pt x="824" y="880"/>
                  </a:lnTo>
                  <a:lnTo>
                    <a:pt x="826" y="882"/>
                  </a:lnTo>
                  <a:lnTo>
                    <a:pt x="827" y="884"/>
                  </a:lnTo>
                  <a:lnTo>
                    <a:pt x="827" y="884"/>
                  </a:lnTo>
                  <a:lnTo>
                    <a:pt x="821" y="907"/>
                  </a:lnTo>
                  <a:lnTo>
                    <a:pt x="805" y="951"/>
                  </a:lnTo>
                  <a:lnTo>
                    <a:pt x="788" y="997"/>
                  </a:lnTo>
                  <a:lnTo>
                    <a:pt x="781" y="1014"/>
                  </a:lnTo>
                  <a:lnTo>
                    <a:pt x="776" y="1023"/>
                  </a:lnTo>
                  <a:lnTo>
                    <a:pt x="776" y="1023"/>
                  </a:lnTo>
                  <a:lnTo>
                    <a:pt x="771" y="1031"/>
                  </a:lnTo>
                  <a:lnTo>
                    <a:pt x="763" y="1036"/>
                  </a:lnTo>
                  <a:lnTo>
                    <a:pt x="757" y="1040"/>
                  </a:lnTo>
                  <a:lnTo>
                    <a:pt x="749" y="1040"/>
                  </a:lnTo>
                  <a:lnTo>
                    <a:pt x="749" y="1040"/>
                  </a:lnTo>
                  <a:lnTo>
                    <a:pt x="732" y="1036"/>
                  </a:lnTo>
                  <a:lnTo>
                    <a:pt x="724" y="1033"/>
                  </a:lnTo>
                  <a:lnTo>
                    <a:pt x="721" y="1032"/>
                  </a:lnTo>
                  <a:lnTo>
                    <a:pt x="719" y="1029"/>
                  </a:lnTo>
                  <a:lnTo>
                    <a:pt x="696" y="988"/>
                  </a:lnTo>
                  <a:lnTo>
                    <a:pt x="703" y="982"/>
                  </a:lnTo>
                  <a:lnTo>
                    <a:pt x="703" y="982"/>
                  </a:lnTo>
                  <a:lnTo>
                    <a:pt x="678" y="939"/>
                  </a:lnTo>
                  <a:lnTo>
                    <a:pt x="678" y="939"/>
                  </a:lnTo>
                  <a:lnTo>
                    <a:pt x="674" y="937"/>
                  </a:lnTo>
                  <a:lnTo>
                    <a:pt x="670" y="934"/>
                  </a:lnTo>
                  <a:lnTo>
                    <a:pt x="657" y="926"/>
                  </a:lnTo>
                  <a:lnTo>
                    <a:pt x="657" y="926"/>
                  </a:lnTo>
                  <a:lnTo>
                    <a:pt x="647" y="920"/>
                  </a:lnTo>
                  <a:lnTo>
                    <a:pt x="642" y="914"/>
                  </a:lnTo>
                  <a:lnTo>
                    <a:pt x="635" y="908"/>
                  </a:lnTo>
                  <a:lnTo>
                    <a:pt x="627" y="899"/>
                  </a:lnTo>
                  <a:lnTo>
                    <a:pt x="618" y="887"/>
                  </a:lnTo>
                  <a:lnTo>
                    <a:pt x="596" y="852"/>
                  </a:lnTo>
                  <a:lnTo>
                    <a:pt x="596" y="852"/>
                  </a:lnTo>
                  <a:lnTo>
                    <a:pt x="554" y="780"/>
                  </a:lnTo>
                  <a:lnTo>
                    <a:pt x="537" y="754"/>
                  </a:lnTo>
                  <a:lnTo>
                    <a:pt x="537" y="754"/>
                  </a:lnTo>
                  <a:lnTo>
                    <a:pt x="510" y="765"/>
                  </a:lnTo>
                  <a:lnTo>
                    <a:pt x="485" y="775"/>
                  </a:lnTo>
                  <a:lnTo>
                    <a:pt x="467" y="784"/>
                  </a:lnTo>
                  <a:lnTo>
                    <a:pt x="467" y="784"/>
                  </a:lnTo>
                  <a:lnTo>
                    <a:pt x="442" y="794"/>
                  </a:lnTo>
                  <a:lnTo>
                    <a:pt x="405" y="809"/>
                  </a:lnTo>
                  <a:lnTo>
                    <a:pt x="369" y="823"/>
                  </a:lnTo>
                  <a:lnTo>
                    <a:pt x="342" y="833"/>
                  </a:lnTo>
                  <a:lnTo>
                    <a:pt x="342" y="833"/>
                  </a:lnTo>
                  <a:lnTo>
                    <a:pt x="322" y="843"/>
                  </a:lnTo>
                  <a:lnTo>
                    <a:pt x="294" y="853"/>
                  </a:lnTo>
                  <a:lnTo>
                    <a:pt x="261" y="863"/>
                  </a:lnTo>
                  <a:lnTo>
                    <a:pt x="261" y="863"/>
                  </a:lnTo>
                  <a:lnTo>
                    <a:pt x="243" y="916"/>
                  </a:lnTo>
                  <a:lnTo>
                    <a:pt x="222" y="977"/>
                  </a:lnTo>
                  <a:lnTo>
                    <a:pt x="222" y="977"/>
                  </a:lnTo>
                  <a:lnTo>
                    <a:pt x="214" y="1008"/>
                  </a:lnTo>
                  <a:lnTo>
                    <a:pt x="211" y="1025"/>
                  </a:lnTo>
                  <a:lnTo>
                    <a:pt x="208" y="1036"/>
                  </a:lnTo>
                  <a:lnTo>
                    <a:pt x="208" y="1036"/>
                  </a:lnTo>
                  <a:lnTo>
                    <a:pt x="205" y="1048"/>
                  </a:lnTo>
                  <a:lnTo>
                    <a:pt x="203" y="1073"/>
                  </a:lnTo>
                  <a:lnTo>
                    <a:pt x="196" y="1140"/>
                  </a:lnTo>
                  <a:lnTo>
                    <a:pt x="187" y="1241"/>
                  </a:lnTo>
                  <a:lnTo>
                    <a:pt x="187" y="1241"/>
                  </a:lnTo>
                  <a:lnTo>
                    <a:pt x="179" y="1267"/>
                  </a:lnTo>
                  <a:lnTo>
                    <a:pt x="173" y="1291"/>
                  </a:lnTo>
                  <a:lnTo>
                    <a:pt x="149" y="1296"/>
                  </a:lnTo>
                  <a:lnTo>
                    <a:pt x="156" y="1350"/>
                  </a:lnTo>
                  <a:lnTo>
                    <a:pt x="156" y="1350"/>
                  </a:lnTo>
                  <a:lnTo>
                    <a:pt x="164" y="1370"/>
                  </a:lnTo>
                  <a:lnTo>
                    <a:pt x="170" y="1389"/>
                  </a:lnTo>
                  <a:lnTo>
                    <a:pt x="173" y="1402"/>
                  </a:lnTo>
                  <a:lnTo>
                    <a:pt x="173" y="1402"/>
                  </a:lnTo>
                  <a:lnTo>
                    <a:pt x="175" y="1414"/>
                  </a:lnTo>
                  <a:lnTo>
                    <a:pt x="177" y="1427"/>
                  </a:lnTo>
                  <a:lnTo>
                    <a:pt x="178" y="1433"/>
                  </a:lnTo>
                  <a:lnTo>
                    <a:pt x="177" y="1441"/>
                  </a:lnTo>
                  <a:lnTo>
                    <a:pt x="175" y="1446"/>
                  </a:lnTo>
                  <a:lnTo>
                    <a:pt x="173" y="1453"/>
                  </a:lnTo>
                  <a:lnTo>
                    <a:pt x="173" y="1453"/>
                  </a:lnTo>
                  <a:lnTo>
                    <a:pt x="171" y="1455"/>
                  </a:lnTo>
                  <a:lnTo>
                    <a:pt x="167" y="1457"/>
                  </a:lnTo>
                  <a:lnTo>
                    <a:pt x="160" y="1461"/>
                  </a:lnTo>
                  <a:lnTo>
                    <a:pt x="149" y="1462"/>
                  </a:lnTo>
                  <a:lnTo>
                    <a:pt x="136" y="1463"/>
                  </a:lnTo>
                  <a:lnTo>
                    <a:pt x="124" y="1463"/>
                  </a:lnTo>
                  <a:lnTo>
                    <a:pt x="114" y="1462"/>
                  </a:lnTo>
                  <a:lnTo>
                    <a:pt x="106" y="1459"/>
                  </a:lnTo>
                  <a:lnTo>
                    <a:pt x="101" y="1455"/>
                  </a:lnTo>
                  <a:lnTo>
                    <a:pt x="101" y="1455"/>
                  </a:lnTo>
                  <a:lnTo>
                    <a:pt x="94" y="1446"/>
                  </a:lnTo>
                  <a:lnTo>
                    <a:pt x="88" y="1433"/>
                  </a:lnTo>
                  <a:lnTo>
                    <a:pt x="83" y="1419"/>
                  </a:lnTo>
                  <a:lnTo>
                    <a:pt x="81" y="1407"/>
                  </a:lnTo>
                  <a:lnTo>
                    <a:pt x="81" y="1369"/>
                  </a:lnTo>
                  <a:lnTo>
                    <a:pt x="81" y="1369"/>
                  </a:lnTo>
                  <a:lnTo>
                    <a:pt x="83" y="1364"/>
                  </a:lnTo>
                  <a:lnTo>
                    <a:pt x="85" y="1357"/>
                  </a:lnTo>
                  <a:lnTo>
                    <a:pt x="90" y="1348"/>
                  </a:lnTo>
                  <a:lnTo>
                    <a:pt x="90" y="1348"/>
                  </a:lnTo>
                  <a:lnTo>
                    <a:pt x="89" y="1326"/>
                  </a:lnTo>
                  <a:lnTo>
                    <a:pt x="90" y="1301"/>
                  </a:lnTo>
                  <a:lnTo>
                    <a:pt x="90" y="1301"/>
                  </a:lnTo>
                  <a:lnTo>
                    <a:pt x="88" y="1300"/>
                  </a:lnTo>
                  <a:lnTo>
                    <a:pt x="84" y="1297"/>
                  </a:lnTo>
                  <a:lnTo>
                    <a:pt x="79" y="1293"/>
                  </a:lnTo>
                  <a:lnTo>
                    <a:pt x="77" y="1291"/>
                  </a:lnTo>
                  <a:lnTo>
                    <a:pt x="76" y="1286"/>
                  </a:lnTo>
                  <a:lnTo>
                    <a:pt x="76" y="1286"/>
                  </a:lnTo>
                  <a:lnTo>
                    <a:pt x="75" y="1283"/>
                  </a:lnTo>
                  <a:lnTo>
                    <a:pt x="75" y="1283"/>
                  </a:lnTo>
                  <a:lnTo>
                    <a:pt x="72" y="1284"/>
                  </a:lnTo>
                  <a:lnTo>
                    <a:pt x="72" y="1283"/>
                  </a:lnTo>
                  <a:lnTo>
                    <a:pt x="72" y="1280"/>
                  </a:lnTo>
                  <a:lnTo>
                    <a:pt x="75" y="1263"/>
                  </a:lnTo>
                  <a:lnTo>
                    <a:pt x="75" y="1263"/>
                  </a:lnTo>
                  <a:lnTo>
                    <a:pt x="79" y="1228"/>
                  </a:lnTo>
                  <a:lnTo>
                    <a:pt x="81" y="1185"/>
                  </a:lnTo>
                  <a:lnTo>
                    <a:pt x="83" y="1116"/>
                  </a:lnTo>
                  <a:lnTo>
                    <a:pt x="83" y="1116"/>
                  </a:lnTo>
                  <a:lnTo>
                    <a:pt x="83" y="1099"/>
                  </a:lnTo>
                  <a:lnTo>
                    <a:pt x="83" y="1078"/>
                  </a:lnTo>
                  <a:lnTo>
                    <a:pt x="83" y="1056"/>
                  </a:lnTo>
                  <a:lnTo>
                    <a:pt x="83" y="1046"/>
                  </a:lnTo>
                  <a:lnTo>
                    <a:pt x="85" y="1036"/>
                  </a:lnTo>
                  <a:lnTo>
                    <a:pt x="85" y="1036"/>
                  </a:lnTo>
                  <a:lnTo>
                    <a:pt x="89" y="1015"/>
                  </a:lnTo>
                  <a:lnTo>
                    <a:pt x="93" y="989"/>
                  </a:lnTo>
                  <a:lnTo>
                    <a:pt x="98" y="954"/>
                  </a:lnTo>
                  <a:lnTo>
                    <a:pt x="98" y="954"/>
                  </a:lnTo>
                  <a:lnTo>
                    <a:pt x="103" y="901"/>
                  </a:lnTo>
                  <a:lnTo>
                    <a:pt x="103" y="901"/>
                  </a:lnTo>
                  <a:lnTo>
                    <a:pt x="114" y="876"/>
                  </a:lnTo>
                  <a:lnTo>
                    <a:pt x="119" y="860"/>
                  </a:lnTo>
                  <a:lnTo>
                    <a:pt x="122" y="853"/>
                  </a:lnTo>
                  <a:lnTo>
                    <a:pt x="122" y="849"/>
                  </a:lnTo>
                  <a:lnTo>
                    <a:pt x="122" y="849"/>
                  </a:lnTo>
                  <a:lnTo>
                    <a:pt x="118" y="848"/>
                  </a:lnTo>
                  <a:lnTo>
                    <a:pt x="111" y="845"/>
                  </a:lnTo>
                  <a:lnTo>
                    <a:pt x="92" y="840"/>
                  </a:lnTo>
                  <a:lnTo>
                    <a:pt x="81" y="836"/>
                  </a:lnTo>
                  <a:lnTo>
                    <a:pt x="71" y="831"/>
                  </a:lnTo>
                  <a:lnTo>
                    <a:pt x="62" y="823"/>
                  </a:lnTo>
                  <a:lnTo>
                    <a:pt x="58" y="819"/>
                  </a:lnTo>
                  <a:lnTo>
                    <a:pt x="55" y="815"/>
                  </a:lnTo>
                  <a:lnTo>
                    <a:pt x="55" y="815"/>
                  </a:lnTo>
                  <a:lnTo>
                    <a:pt x="51" y="805"/>
                  </a:lnTo>
                  <a:lnTo>
                    <a:pt x="49" y="794"/>
                  </a:lnTo>
                  <a:lnTo>
                    <a:pt x="47" y="785"/>
                  </a:lnTo>
                  <a:lnTo>
                    <a:pt x="46" y="776"/>
                  </a:lnTo>
                  <a:lnTo>
                    <a:pt x="46" y="759"/>
                  </a:lnTo>
                  <a:lnTo>
                    <a:pt x="47" y="754"/>
                  </a:lnTo>
                  <a:lnTo>
                    <a:pt x="49" y="748"/>
                  </a:lnTo>
                  <a:lnTo>
                    <a:pt x="49" y="748"/>
                  </a:lnTo>
                  <a:lnTo>
                    <a:pt x="54" y="737"/>
                  </a:lnTo>
                  <a:lnTo>
                    <a:pt x="62" y="718"/>
                  </a:lnTo>
                  <a:lnTo>
                    <a:pt x="67" y="709"/>
                  </a:lnTo>
                  <a:lnTo>
                    <a:pt x="72" y="701"/>
                  </a:lnTo>
                  <a:lnTo>
                    <a:pt x="77" y="695"/>
                  </a:lnTo>
                  <a:lnTo>
                    <a:pt x="83" y="692"/>
                  </a:lnTo>
                  <a:lnTo>
                    <a:pt x="83" y="692"/>
                  </a:lnTo>
                  <a:lnTo>
                    <a:pt x="98" y="688"/>
                  </a:lnTo>
                  <a:lnTo>
                    <a:pt x="103" y="688"/>
                  </a:lnTo>
                  <a:lnTo>
                    <a:pt x="114" y="690"/>
                  </a:lnTo>
                  <a:lnTo>
                    <a:pt x="124" y="652"/>
                  </a:lnTo>
                  <a:lnTo>
                    <a:pt x="124" y="652"/>
                  </a:lnTo>
                  <a:lnTo>
                    <a:pt x="119" y="650"/>
                  </a:lnTo>
                  <a:lnTo>
                    <a:pt x="115" y="647"/>
                  </a:lnTo>
                  <a:lnTo>
                    <a:pt x="114" y="644"/>
                  </a:lnTo>
                  <a:lnTo>
                    <a:pt x="113" y="641"/>
                  </a:lnTo>
                  <a:lnTo>
                    <a:pt x="113" y="641"/>
                  </a:lnTo>
                  <a:lnTo>
                    <a:pt x="113" y="633"/>
                  </a:lnTo>
                  <a:lnTo>
                    <a:pt x="113" y="624"/>
                  </a:lnTo>
                  <a:lnTo>
                    <a:pt x="114" y="609"/>
                  </a:lnTo>
                  <a:lnTo>
                    <a:pt x="114" y="609"/>
                  </a:lnTo>
                  <a:lnTo>
                    <a:pt x="116" y="584"/>
                  </a:lnTo>
                  <a:lnTo>
                    <a:pt x="119" y="534"/>
                  </a:lnTo>
                  <a:lnTo>
                    <a:pt x="120" y="482"/>
                  </a:lnTo>
                  <a:lnTo>
                    <a:pt x="122" y="450"/>
                  </a:lnTo>
                  <a:lnTo>
                    <a:pt x="122" y="450"/>
                  </a:lnTo>
                  <a:lnTo>
                    <a:pt x="122" y="433"/>
                  </a:lnTo>
                  <a:lnTo>
                    <a:pt x="123" y="414"/>
                  </a:lnTo>
                  <a:lnTo>
                    <a:pt x="123" y="398"/>
                  </a:lnTo>
                  <a:lnTo>
                    <a:pt x="123" y="393"/>
                  </a:lnTo>
                  <a:lnTo>
                    <a:pt x="123" y="390"/>
                  </a:lnTo>
                  <a:lnTo>
                    <a:pt x="123" y="390"/>
                  </a:lnTo>
                  <a:lnTo>
                    <a:pt x="101" y="377"/>
                  </a:lnTo>
                  <a:lnTo>
                    <a:pt x="88" y="367"/>
                  </a:lnTo>
                  <a:lnTo>
                    <a:pt x="83" y="362"/>
                  </a:lnTo>
                  <a:lnTo>
                    <a:pt x="80" y="358"/>
                  </a:lnTo>
                  <a:lnTo>
                    <a:pt x="80" y="358"/>
                  </a:lnTo>
                  <a:lnTo>
                    <a:pt x="77" y="350"/>
                  </a:lnTo>
                  <a:lnTo>
                    <a:pt x="77" y="342"/>
                  </a:lnTo>
                  <a:lnTo>
                    <a:pt x="76" y="333"/>
                  </a:lnTo>
                  <a:lnTo>
                    <a:pt x="76" y="333"/>
                  </a:lnTo>
                  <a:lnTo>
                    <a:pt x="43" y="296"/>
                  </a:lnTo>
                  <a:lnTo>
                    <a:pt x="20" y="268"/>
                  </a:lnTo>
                  <a:lnTo>
                    <a:pt x="12" y="257"/>
                  </a:lnTo>
                  <a:lnTo>
                    <a:pt x="7" y="249"/>
                  </a:lnTo>
                  <a:lnTo>
                    <a:pt x="7" y="249"/>
                  </a:lnTo>
                  <a:lnTo>
                    <a:pt x="3" y="241"/>
                  </a:lnTo>
                  <a:lnTo>
                    <a:pt x="0" y="235"/>
                  </a:lnTo>
                  <a:lnTo>
                    <a:pt x="0" y="228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32" y="153"/>
                  </a:lnTo>
                  <a:lnTo>
                    <a:pt x="52" y="102"/>
                  </a:lnTo>
                  <a:lnTo>
                    <a:pt x="62" y="77"/>
                  </a:lnTo>
                  <a:lnTo>
                    <a:pt x="62" y="77"/>
                  </a:lnTo>
                  <a:lnTo>
                    <a:pt x="62" y="61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2" y="31"/>
                  </a:lnTo>
                  <a:lnTo>
                    <a:pt x="62" y="23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71" y="5"/>
                  </a:lnTo>
                  <a:lnTo>
                    <a:pt x="73" y="1"/>
                  </a:lnTo>
                  <a:lnTo>
                    <a:pt x="76" y="0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83" y="2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6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2" y="4"/>
                  </a:lnTo>
                  <a:lnTo>
                    <a:pt x="114" y="11"/>
                  </a:lnTo>
                  <a:lnTo>
                    <a:pt x="119" y="15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2" y="19"/>
                  </a:lnTo>
                  <a:lnTo>
                    <a:pt x="124" y="19"/>
                  </a:lnTo>
                  <a:lnTo>
                    <a:pt x="126" y="21"/>
                  </a:lnTo>
                  <a:lnTo>
                    <a:pt x="127" y="24"/>
                  </a:lnTo>
                  <a:lnTo>
                    <a:pt x="127" y="44"/>
                  </a:lnTo>
                  <a:lnTo>
                    <a:pt x="127" y="44"/>
                  </a:lnTo>
                  <a:lnTo>
                    <a:pt x="127" y="56"/>
                  </a:lnTo>
                  <a:lnTo>
                    <a:pt x="126" y="60"/>
                  </a:lnTo>
                  <a:lnTo>
                    <a:pt x="123" y="66"/>
                  </a:lnTo>
                  <a:lnTo>
                    <a:pt x="123" y="66"/>
                  </a:lnTo>
                  <a:lnTo>
                    <a:pt x="115" y="81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07" y="91"/>
                  </a:lnTo>
                  <a:lnTo>
                    <a:pt x="105" y="95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92" y="167"/>
                  </a:lnTo>
                  <a:lnTo>
                    <a:pt x="80" y="226"/>
                  </a:lnTo>
                  <a:lnTo>
                    <a:pt x="122" y="253"/>
                  </a:lnTo>
                  <a:lnTo>
                    <a:pt x="122" y="253"/>
                  </a:lnTo>
                  <a:lnTo>
                    <a:pt x="127" y="254"/>
                  </a:lnTo>
                  <a:lnTo>
                    <a:pt x="139" y="257"/>
                  </a:lnTo>
                  <a:lnTo>
                    <a:pt x="139" y="25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2018-05-20T00:31:01Z</dcterms:created>
  <dcterms:modified xsi:type="dcterms:W3CDTF">2019-04-16T05:28:28Z</dcterms:modified>
</cp:coreProperties>
</file>